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8" r:id="rId3"/>
    <p:sldId id="294" r:id="rId4"/>
    <p:sldId id="293" r:id="rId5"/>
    <p:sldId id="309" r:id="rId6"/>
    <p:sldId id="298" r:id="rId7"/>
    <p:sldId id="299" r:id="rId8"/>
    <p:sldId id="300" r:id="rId9"/>
    <p:sldId id="306" r:id="rId10"/>
    <p:sldId id="301" r:id="rId11"/>
    <p:sldId id="302" r:id="rId12"/>
    <p:sldId id="303" r:id="rId13"/>
    <p:sldId id="305" r:id="rId14"/>
    <p:sldId id="307" r:id="rId15"/>
    <p:sldId id="263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4BE23B-EA10-C84D-6726-A6B3F765DA32}" name="Marisa Cavalli" initials="MRC" userId="Marisa Cavall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69C509"/>
    <a:srgbClr val="3C9B00"/>
    <a:srgbClr val="00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3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62B22-8390-B04A-8B78-728CF050F74E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859713-2A75-F546-96EB-218630F999A0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800" b="1" dirty="0">
              <a:solidFill>
                <a:schemeClr val="tx1"/>
              </a:solidFill>
            </a:rPr>
            <a:t>L’approche actionnelle et la notion d’acteur social</a:t>
          </a:r>
          <a:endParaRPr lang="es-ES" sz="1800" b="1" dirty="0">
            <a:solidFill>
              <a:schemeClr val="tx1"/>
            </a:solidFill>
          </a:endParaRPr>
        </a:p>
      </dgm:t>
    </dgm:pt>
    <dgm:pt modelId="{2CA977BA-2FA6-F14C-AC1E-9E6FBC4D6E23}" type="parTrans" cxnId="{E9B540BB-12C8-D343-BEEB-0388CD4094EA}">
      <dgm:prSet/>
      <dgm:spPr/>
      <dgm:t>
        <a:bodyPr/>
        <a:lstStyle/>
        <a:p>
          <a:endParaRPr lang="es-ES"/>
        </a:p>
      </dgm:t>
    </dgm:pt>
    <dgm:pt modelId="{FDAB649D-88F4-0F45-8017-63594759D632}" type="sibTrans" cxnId="{E9B540BB-12C8-D343-BEEB-0388CD4094EA}">
      <dgm:prSet/>
      <dgm:spPr/>
      <dgm:t>
        <a:bodyPr/>
        <a:lstStyle/>
        <a:p>
          <a:endParaRPr lang="es-ES"/>
        </a:p>
      </dgm:t>
    </dgm:pt>
    <dgm:pt modelId="{18260F37-0063-754A-B61F-11EB98C901FD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800" b="1" dirty="0">
              <a:solidFill>
                <a:schemeClr val="tx1"/>
              </a:solidFill>
            </a:rPr>
            <a:t>Les quatre modes de communication</a:t>
          </a:r>
          <a:endParaRPr lang="es-ES" sz="1800" b="1" dirty="0">
            <a:solidFill>
              <a:schemeClr val="tx1"/>
            </a:solidFill>
          </a:endParaRPr>
        </a:p>
      </dgm:t>
    </dgm:pt>
    <dgm:pt modelId="{E5A11F3F-AF5F-5A43-BE12-4103EAD7DED9}" type="parTrans" cxnId="{EEFA2286-55D9-D745-BD42-7F2E66466322}">
      <dgm:prSet/>
      <dgm:spPr/>
      <dgm:t>
        <a:bodyPr/>
        <a:lstStyle/>
        <a:p>
          <a:endParaRPr lang="es-ES"/>
        </a:p>
      </dgm:t>
    </dgm:pt>
    <dgm:pt modelId="{E337CC98-B90E-3646-A0CF-996A915752A9}" type="sibTrans" cxnId="{EEFA2286-55D9-D745-BD42-7F2E66466322}">
      <dgm:prSet/>
      <dgm:spPr/>
      <dgm:t>
        <a:bodyPr/>
        <a:lstStyle/>
        <a:p>
          <a:endParaRPr lang="es-ES"/>
        </a:p>
      </dgm:t>
    </dgm:pt>
    <dgm:pt modelId="{B061D728-BD42-E344-ABC0-3CD3C59864F1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800" b="1" noProof="0" dirty="0">
              <a:solidFill>
                <a:schemeClr val="tx1"/>
              </a:solidFill>
            </a:rPr>
            <a:t>Interaction : Interaction en ligne</a:t>
          </a:r>
        </a:p>
      </dgm:t>
    </dgm:pt>
    <dgm:pt modelId="{35FB0F9D-362D-4848-A27C-AC369AB5AA5A}" type="parTrans" cxnId="{B84B1525-F00F-3E49-8FFC-15BF633D0DB0}">
      <dgm:prSet/>
      <dgm:spPr/>
      <dgm:t>
        <a:bodyPr/>
        <a:lstStyle/>
        <a:p>
          <a:endParaRPr lang="es-ES"/>
        </a:p>
      </dgm:t>
    </dgm:pt>
    <dgm:pt modelId="{390EB559-9B64-A149-B113-4D5CD784A8F8}" type="sibTrans" cxnId="{B84B1525-F00F-3E49-8FFC-15BF633D0DB0}">
      <dgm:prSet/>
      <dgm:spPr/>
      <dgm:t>
        <a:bodyPr/>
        <a:lstStyle/>
        <a:p>
          <a:endParaRPr lang="es-ES"/>
        </a:p>
      </dgm:t>
    </dgm:pt>
    <dgm:pt modelId="{EFC24CCA-0965-3C46-BEE6-FFA209B1EE12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800" b="1" noProof="0" dirty="0">
              <a:solidFill>
                <a:schemeClr val="tx1"/>
              </a:solidFill>
            </a:rPr>
            <a:t>Médiation</a:t>
          </a:r>
        </a:p>
      </dgm:t>
    </dgm:pt>
    <dgm:pt modelId="{A802807D-93F2-AA49-B04E-227C11978DB1}" type="parTrans" cxnId="{CA7805F2-D116-934E-A02C-481C371F58BA}">
      <dgm:prSet/>
      <dgm:spPr/>
      <dgm:t>
        <a:bodyPr/>
        <a:lstStyle/>
        <a:p>
          <a:endParaRPr lang="es-ES"/>
        </a:p>
      </dgm:t>
    </dgm:pt>
    <dgm:pt modelId="{1C83E302-1D41-6043-896F-45D8B33EAD60}" type="sibTrans" cxnId="{CA7805F2-D116-934E-A02C-481C371F58BA}">
      <dgm:prSet/>
      <dgm:spPr/>
      <dgm:t>
        <a:bodyPr/>
        <a:lstStyle/>
        <a:p>
          <a:endParaRPr lang="es-ES"/>
        </a:p>
      </dgm:t>
    </dgm:pt>
    <dgm:pt modelId="{D3DBDF0F-B625-2647-AE4D-54B91618D877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800" b="1" noProof="0" dirty="0">
              <a:solidFill>
                <a:schemeClr val="tx1"/>
              </a:solidFill>
            </a:rPr>
            <a:t>Aspects pluriculturels</a:t>
          </a:r>
        </a:p>
      </dgm:t>
    </dgm:pt>
    <dgm:pt modelId="{D7AC9D8F-5FF4-E348-AD7B-2BE48889232E}" type="parTrans" cxnId="{746D173A-D2BF-7C45-9349-5D402AE6F2F9}">
      <dgm:prSet/>
      <dgm:spPr/>
      <dgm:t>
        <a:bodyPr/>
        <a:lstStyle/>
        <a:p>
          <a:endParaRPr lang="es-ES"/>
        </a:p>
      </dgm:t>
    </dgm:pt>
    <dgm:pt modelId="{17A2FDB4-E503-D441-ADDC-D5720F5C19A9}" type="sibTrans" cxnId="{746D173A-D2BF-7C45-9349-5D402AE6F2F9}">
      <dgm:prSet/>
      <dgm:spPr/>
      <dgm:t>
        <a:bodyPr/>
        <a:lstStyle/>
        <a:p>
          <a:endParaRPr lang="es-ES"/>
        </a:p>
      </dgm:t>
    </dgm:pt>
    <dgm:pt modelId="{A23EDE89-F970-6D42-9381-8C3BA71C6E30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800" b="1" noProof="0" dirty="0">
              <a:solidFill>
                <a:schemeClr val="tx1"/>
              </a:solidFill>
            </a:rPr>
            <a:t>Approches plurilingues</a:t>
          </a:r>
        </a:p>
      </dgm:t>
    </dgm:pt>
    <dgm:pt modelId="{D89722E0-5F74-0F4A-A46E-FAC7033768EB}" type="parTrans" cxnId="{8578EF45-D92F-8749-8038-D6A4CBABBF1B}">
      <dgm:prSet/>
      <dgm:spPr/>
      <dgm:t>
        <a:bodyPr/>
        <a:lstStyle/>
        <a:p>
          <a:endParaRPr lang="es-ES"/>
        </a:p>
      </dgm:t>
    </dgm:pt>
    <dgm:pt modelId="{13B5582C-C461-D742-A46A-8B0AF6AA0D39}" type="sibTrans" cxnId="{8578EF45-D92F-8749-8038-D6A4CBABBF1B}">
      <dgm:prSet/>
      <dgm:spPr/>
      <dgm:t>
        <a:bodyPr/>
        <a:lstStyle/>
        <a:p>
          <a:endParaRPr lang="es-ES"/>
        </a:p>
      </dgm:t>
    </dgm:pt>
    <dgm:pt modelId="{A2AE8790-9120-F34D-B675-5E1028790638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800" b="1" i="1" noProof="0" dirty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fr-FR" sz="1800" b="1" i="1" noProof="0" dirty="0">
              <a:solidFill>
                <a:schemeClr val="tx1"/>
              </a:solidFill>
              <a:sym typeface="Wingdings" panose="05000000000000000000" pitchFamily="2" charset="2"/>
            </a:rPr>
            <a:t>Changement de p</a:t>
          </a:r>
          <a:r>
            <a:rPr lang="fr-FR" sz="1800" b="1" i="1" noProof="0" dirty="0">
              <a:solidFill>
                <a:schemeClr val="tx1"/>
              </a:solidFill>
            </a:rPr>
            <a:t>aradigme</a:t>
          </a:r>
        </a:p>
      </dgm:t>
    </dgm:pt>
    <dgm:pt modelId="{55F5D772-25BE-0843-A889-20914B80D44D}" type="parTrans" cxnId="{280C8026-D073-8944-8855-EC1C18D404F5}">
      <dgm:prSet/>
      <dgm:spPr/>
      <dgm:t>
        <a:bodyPr/>
        <a:lstStyle/>
        <a:p>
          <a:endParaRPr lang="es-ES"/>
        </a:p>
      </dgm:t>
    </dgm:pt>
    <dgm:pt modelId="{160A743E-EC84-4444-B1FB-55D6D1A33C3A}" type="sibTrans" cxnId="{280C8026-D073-8944-8855-EC1C18D404F5}">
      <dgm:prSet/>
      <dgm:spPr/>
      <dgm:t>
        <a:bodyPr/>
        <a:lstStyle/>
        <a:p>
          <a:endParaRPr lang="es-ES"/>
        </a:p>
      </dgm:t>
    </dgm:pt>
    <dgm:pt modelId="{2A9472CE-A598-324B-94D9-6DF2ED1CED79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800" b="1" noProof="0" dirty="0">
              <a:solidFill>
                <a:schemeClr val="tx1"/>
              </a:solidFill>
            </a:rPr>
            <a:t>Alignement constructif</a:t>
          </a:r>
        </a:p>
      </dgm:t>
    </dgm:pt>
    <dgm:pt modelId="{A8C8B169-4500-2742-BFCB-1B74277384A5}" type="parTrans" cxnId="{9E1B390A-9CF3-0241-809C-2EF64A596607}">
      <dgm:prSet/>
      <dgm:spPr/>
      <dgm:t>
        <a:bodyPr/>
        <a:lstStyle/>
        <a:p>
          <a:endParaRPr lang="es-ES"/>
        </a:p>
      </dgm:t>
    </dgm:pt>
    <dgm:pt modelId="{F42071E5-73C3-DE4C-9288-E0BB4E210A04}" type="sibTrans" cxnId="{9E1B390A-9CF3-0241-809C-2EF64A596607}">
      <dgm:prSet/>
      <dgm:spPr/>
      <dgm:t>
        <a:bodyPr/>
        <a:lstStyle/>
        <a:p>
          <a:endParaRPr lang="es-ES"/>
        </a:p>
      </dgm:t>
    </dgm:pt>
    <dgm:pt modelId="{1832335E-7A21-5740-BA04-7E137D229B80}" type="pres">
      <dgm:prSet presAssocID="{F5762B22-8390-B04A-8B78-728CF050F74E}" presName="linear" presStyleCnt="0">
        <dgm:presLayoutVars>
          <dgm:dir/>
          <dgm:animLvl val="lvl"/>
          <dgm:resizeHandles val="exact"/>
        </dgm:presLayoutVars>
      </dgm:prSet>
      <dgm:spPr/>
    </dgm:pt>
    <dgm:pt modelId="{7DC4B9FF-BBA6-014A-B857-07A899CC7C5E}" type="pres">
      <dgm:prSet presAssocID="{34859713-2A75-F546-96EB-218630F999A0}" presName="parentLin" presStyleCnt="0"/>
      <dgm:spPr/>
    </dgm:pt>
    <dgm:pt modelId="{D0A14D00-B7B7-8448-858B-0FBCAE7B1D80}" type="pres">
      <dgm:prSet presAssocID="{34859713-2A75-F546-96EB-218630F999A0}" presName="parentLeftMargin" presStyleLbl="node1" presStyleIdx="0" presStyleCnt="8"/>
      <dgm:spPr/>
    </dgm:pt>
    <dgm:pt modelId="{D68A9BAD-776F-5A4F-A7E4-46A6683177C3}" type="pres">
      <dgm:prSet presAssocID="{34859713-2A75-F546-96EB-218630F999A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122198D0-3E44-5449-8518-343F02CAAEB1}" type="pres">
      <dgm:prSet presAssocID="{34859713-2A75-F546-96EB-218630F999A0}" presName="negativeSpace" presStyleCnt="0"/>
      <dgm:spPr/>
    </dgm:pt>
    <dgm:pt modelId="{5878A824-C9D8-7C4B-AE17-35970BF18CE1}" type="pres">
      <dgm:prSet presAssocID="{34859713-2A75-F546-96EB-218630F999A0}" presName="childText" presStyleLbl="conFgAcc1" presStyleIdx="0" presStyleCnt="8">
        <dgm:presLayoutVars>
          <dgm:bulletEnabled val="1"/>
        </dgm:presLayoutVars>
      </dgm:prSet>
      <dgm:spPr/>
    </dgm:pt>
    <dgm:pt modelId="{F218ABFD-D0F8-F740-B386-15892BC721A2}" type="pres">
      <dgm:prSet presAssocID="{FDAB649D-88F4-0F45-8017-63594759D632}" presName="spaceBetweenRectangles" presStyleCnt="0"/>
      <dgm:spPr/>
    </dgm:pt>
    <dgm:pt modelId="{FC004527-E889-E943-88FC-88B72595171E}" type="pres">
      <dgm:prSet presAssocID="{18260F37-0063-754A-B61F-11EB98C901FD}" presName="parentLin" presStyleCnt="0"/>
      <dgm:spPr/>
    </dgm:pt>
    <dgm:pt modelId="{97EC1E65-E57B-7543-A6DB-D8FFE404CD1F}" type="pres">
      <dgm:prSet presAssocID="{18260F37-0063-754A-B61F-11EB98C901FD}" presName="parentLeftMargin" presStyleLbl="node1" presStyleIdx="0" presStyleCnt="8"/>
      <dgm:spPr/>
    </dgm:pt>
    <dgm:pt modelId="{D22F0475-830B-444E-96C2-1D216BC1D551}" type="pres">
      <dgm:prSet presAssocID="{18260F37-0063-754A-B61F-11EB98C901F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7816247-9225-7440-A105-C0334838781A}" type="pres">
      <dgm:prSet presAssocID="{18260F37-0063-754A-B61F-11EB98C901FD}" presName="negativeSpace" presStyleCnt="0"/>
      <dgm:spPr/>
    </dgm:pt>
    <dgm:pt modelId="{10763450-DA86-004B-86BF-B4DD3DABA1E9}" type="pres">
      <dgm:prSet presAssocID="{18260F37-0063-754A-B61F-11EB98C901FD}" presName="childText" presStyleLbl="conFgAcc1" presStyleIdx="1" presStyleCnt="8">
        <dgm:presLayoutVars>
          <dgm:bulletEnabled val="1"/>
        </dgm:presLayoutVars>
      </dgm:prSet>
      <dgm:spPr/>
    </dgm:pt>
    <dgm:pt modelId="{2084CAD2-D1EB-B742-9520-148DD807E440}" type="pres">
      <dgm:prSet presAssocID="{E337CC98-B90E-3646-A0CF-996A915752A9}" presName="spaceBetweenRectangles" presStyleCnt="0"/>
      <dgm:spPr/>
    </dgm:pt>
    <dgm:pt modelId="{94E38218-F547-DE42-A833-D393E00E6D99}" type="pres">
      <dgm:prSet presAssocID="{B061D728-BD42-E344-ABC0-3CD3C59864F1}" presName="parentLin" presStyleCnt="0"/>
      <dgm:spPr/>
    </dgm:pt>
    <dgm:pt modelId="{3B6BCA22-EDE1-BA47-B524-8138E401F52D}" type="pres">
      <dgm:prSet presAssocID="{B061D728-BD42-E344-ABC0-3CD3C59864F1}" presName="parentLeftMargin" presStyleLbl="node1" presStyleIdx="1" presStyleCnt="8"/>
      <dgm:spPr/>
    </dgm:pt>
    <dgm:pt modelId="{EC90B409-C892-EA4F-BC66-1805D417032A}" type="pres">
      <dgm:prSet presAssocID="{B061D728-BD42-E344-ABC0-3CD3C59864F1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B3E758FA-E997-D54A-B83E-E723690FCE2D}" type="pres">
      <dgm:prSet presAssocID="{B061D728-BD42-E344-ABC0-3CD3C59864F1}" presName="negativeSpace" presStyleCnt="0"/>
      <dgm:spPr/>
    </dgm:pt>
    <dgm:pt modelId="{0A208194-1850-604F-A9D8-6D7B527EC622}" type="pres">
      <dgm:prSet presAssocID="{B061D728-BD42-E344-ABC0-3CD3C59864F1}" presName="childText" presStyleLbl="conFgAcc1" presStyleIdx="2" presStyleCnt="8">
        <dgm:presLayoutVars>
          <dgm:bulletEnabled val="1"/>
        </dgm:presLayoutVars>
      </dgm:prSet>
      <dgm:spPr/>
    </dgm:pt>
    <dgm:pt modelId="{253042B2-8216-EE41-9E8E-E95D0999B800}" type="pres">
      <dgm:prSet presAssocID="{390EB559-9B64-A149-B113-4D5CD784A8F8}" presName="spaceBetweenRectangles" presStyleCnt="0"/>
      <dgm:spPr/>
    </dgm:pt>
    <dgm:pt modelId="{9C566AF4-DEB5-7A4B-ABA0-363DE5C5EBBC}" type="pres">
      <dgm:prSet presAssocID="{EFC24CCA-0965-3C46-BEE6-FFA209B1EE12}" presName="parentLin" presStyleCnt="0"/>
      <dgm:spPr/>
    </dgm:pt>
    <dgm:pt modelId="{3923947B-094E-E14D-AE04-E3F31ED874EA}" type="pres">
      <dgm:prSet presAssocID="{EFC24CCA-0965-3C46-BEE6-FFA209B1EE12}" presName="parentLeftMargin" presStyleLbl="node1" presStyleIdx="2" presStyleCnt="8"/>
      <dgm:spPr/>
    </dgm:pt>
    <dgm:pt modelId="{728585EA-D199-214F-839D-F63FEBC6C95B}" type="pres">
      <dgm:prSet presAssocID="{EFC24CCA-0965-3C46-BEE6-FFA209B1EE1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4DE2A8C0-4587-2843-A021-F8C7A417CCCD}" type="pres">
      <dgm:prSet presAssocID="{EFC24CCA-0965-3C46-BEE6-FFA209B1EE12}" presName="negativeSpace" presStyleCnt="0"/>
      <dgm:spPr/>
    </dgm:pt>
    <dgm:pt modelId="{D7265CB3-F79B-2943-8F50-636C819AD21C}" type="pres">
      <dgm:prSet presAssocID="{EFC24CCA-0965-3C46-BEE6-FFA209B1EE12}" presName="childText" presStyleLbl="conFgAcc1" presStyleIdx="3" presStyleCnt="8">
        <dgm:presLayoutVars>
          <dgm:bulletEnabled val="1"/>
        </dgm:presLayoutVars>
      </dgm:prSet>
      <dgm:spPr/>
    </dgm:pt>
    <dgm:pt modelId="{629DA17D-292E-1842-B71D-8A0C2EC1474E}" type="pres">
      <dgm:prSet presAssocID="{1C83E302-1D41-6043-896F-45D8B33EAD60}" presName="spaceBetweenRectangles" presStyleCnt="0"/>
      <dgm:spPr/>
    </dgm:pt>
    <dgm:pt modelId="{6D7D9DCC-EA87-CC4C-94C3-B443164319BE}" type="pres">
      <dgm:prSet presAssocID="{D3DBDF0F-B625-2647-AE4D-54B91618D877}" presName="parentLin" presStyleCnt="0"/>
      <dgm:spPr/>
    </dgm:pt>
    <dgm:pt modelId="{70D20397-B510-954B-ACBC-6E750B293F38}" type="pres">
      <dgm:prSet presAssocID="{D3DBDF0F-B625-2647-AE4D-54B91618D877}" presName="parentLeftMargin" presStyleLbl="node1" presStyleIdx="3" presStyleCnt="8"/>
      <dgm:spPr/>
    </dgm:pt>
    <dgm:pt modelId="{C6DF95C7-47EA-3847-A21E-F4ABAA75334E}" type="pres">
      <dgm:prSet presAssocID="{D3DBDF0F-B625-2647-AE4D-54B91618D87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FA847783-128C-1247-A596-8807F602EFCE}" type="pres">
      <dgm:prSet presAssocID="{D3DBDF0F-B625-2647-AE4D-54B91618D877}" presName="negativeSpace" presStyleCnt="0"/>
      <dgm:spPr/>
    </dgm:pt>
    <dgm:pt modelId="{1C6E6F96-C572-B14B-99D8-6CEB14EC5875}" type="pres">
      <dgm:prSet presAssocID="{D3DBDF0F-B625-2647-AE4D-54B91618D877}" presName="childText" presStyleLbl="conFgAcc1" presStyleIdx="4" presStyleCnt="8">
        <dgm:presLayoutVars>
          <dgm:bulletEnabled val="1"/>
        </dgm:presLayoutVars>
      </dgm:prSet>
      <dgm:spPr/>
    </dgm:pt>
    <dgm:pt modelId="{07A99172-589B-2745-9AFD-C74E47CBFED8}" type="pres">
      <dgm:prSet presAssocID="{17A2FDB4-E503-D441-ADDC-D5720F5C19A9}" presName="spaceBetweenRectangles" presStyleCnt="0"/>
      <dgm:spPr/>
    </dgm:pt>
    <dgm:pt modelId="{67869A91-74B6-C54D-90DC-81A526346085}" type="pres">
      <dgm:prSet presAssocID="{A23EDE89-F970-6D42-9381-8C3BA71C6E30}" presName="parentLin" presStyleCnt="0"/>
      <dgm:spPr/>
    </dgm:pt>
    <dgm:pt modelId="{F56AD9A4-48BD-A64C-B8EB-4A4DC27B4C85}" type="pres">
      <dgm:prSet presAssocID="{A23EDE89-F970-6D42-9381-8C3BA71C6E30}" presName="parentLeftMargin" presStyleLbl="node1" presStyleIdx="4" presStyleCnt="8"/>
      <dgm:spPr/>
    </dgm:pt>
    <dgm:pt modelId="{3F85BB02-A736-0B41-AB3A-25DB9A0C2D84}" type="pres">
      <dgm:prSet presAssocID="{A23EDE89-F970-6D42-9381-8C3BA71C6E30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448B7CE-65B6-C245-9C5B-EBEBADB9A486}" type="pres">
      <dgm:prSet presAssocID="{A23EDE89-F970-6D42-9381-8C3BA71C6E30}" presName="negativeSpace" presStyleCnt="0"/>
      <dgm:spPr/>
    </dgm:pt>
    <dgm:pt modelId="{D107E570-EA56-DB45-8A5C-8B07ED75DC03}" type="pres">
      <dgm:prSet presAssocID="{A23EDE89-F970-6D42-9381-8C3BA71C6E30}" presName="childText" presStyleLbl="conFgAcc1" presStyleIdx="5" presStyleCnt="8">
        <dgm:presLayoutVars>
          <dgm:bulletEnabled val="1"/>
        </dgm:presLayoutVars>
      </dgm:prSet>
      <dgm:spPr/>
    </dgm:pt>
    <dgm:pt modelId="{4AB258BB-954A-D64D-B723-9D5C0CAD0D8D}" type="pres">
      <dgm:prSet presAssocID="{13B5582C-C461-D742-A46A-8B0AF6AA0D39}" presName="spaceBetweenRectangles" presStyleCnt="0"/>
      <dgm:spPr/>
    </dgm:pt>
    <dgm:pt modelId="{B43B2EBE-6A46-CF4E-97F7-CD3FBEE37C0A}" type="pres">
      <dgm:prSet presAssocID="{A2AE8790-9120-F34D-B675-5E1028790638}" presName="parentLin" presStyleCnt="0"/>
      <dgm:spPr/>
    </dgm:pt>
    <dgm:pt modelId="{495C15BD-F791-C448-9F7A-9C457DAD8811}" type="pres">
      <dgm:prSet presAssocID="{A2AE8790-9120-F34D-B675-5E1028790638}" presName="parentLeftMargin" presStyleLbl="node1" presStyleIdx="5" presStyleCnt="8"/>
      <dgm:spPr/>
    </dgm:pt>
    <dgm:pt modelId="{397962C7-3C3D-4B49-872E-863594B70465}" type="pres">
      <dgm:prSet presAssocID="{A2AE8790-9120-F34D-B675-5E102879063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F33E3EC-9F1F-7B44-9C44-15E6BC132BCE}" type="pres">
      <dgm:prSet presAssocID="{A2AE8790-9120-F34D-B675-5E1028790638}" presName="negativeSpace" presStyleCnt="0"/>
      <dgm:spPr/>
    </dgm:pt>
    <dgm:pt modelId="{2166840D-7DEB-C94D-8502-E680E911B647}" type="pres">
      <dgm:prSet presAssocID="{A2AE8790-9120-F34D-B675-5E1028790638}" presName="childText" presStyleLbl="conFgAcc1" presStyleIdx="6" presStyleCnt="8">
        <dgm:presLayoutVars>
          <dgm:bulletEnabled val="1"/>
        </dgm:presLayoutVars>
      </dgm:prSet>
      <dgm:spPr/>
    </dgm:pt>
    <dgm:pt modelId="{FB850754-E06C-EF43-A529-C7EEFB39B9DE}" type="pres">
      <dgm:prSet presAssocID="{160A743E-EC84-4444-B1FB-55D6D1A33C3A}" presName="spaceBetweenRectangles" presStyleCnt="0"/>
      <dgm:spPr/>
    </dgm:pt>
    <dgm:pt modelId="{C3F92E70-C0D1-0344-9A71-F28281F1F25F}" type="pres">
      <dgm:prSet presAssocID="{2A9472CE-A598-324B-94D9-6DF2ED1CED79}" presName="parentLin" presStyleCnt="0"/>
      <dgm:spPr/>
    </dgm:pt>
    <dgm:pt modelId="{20BF5459-E16B-1A47-A963-0F1D58EB9225}" type="pres">
      <dgm:prSet presAssocID="{2A9472CE-A598-324B-94D9-6DF2ED1CED79}" presName="parentLeftMargin" presStyleLbl="node1" presStyleIdx="6" presStyleCnt="8"/>
      <dgm:spPr/>
    </dgm:pt>
    <dgm:pt modelId="{7A891C40-3412-9546-8DD6-0EE98ACE3BC3}" type="pres">
      <dgm:prSet presAssocID="{2A9472CE-A598-324B-94D9-6DF2ED1CED79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43819045-B3E8-3543-865C-CBD7B748B811}" type="pres">
      <dgm:prSet presAssocID="{2A9472CE-A598-324B-94D9-6DF2ED1CED79}" presName="negativeSpace" presStyleCnt="0"/>
      <dgm:spPr/>
    </dgm:pt>
    <dgm:pt modelId="{28983E35-3BBA-764D-8EBE-7DB84B47E8D0}" type="pres">
      <dgm:prSet presAssocID="{2A9472CE-A598-324B-94D9-6DF2ED1CED79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C0660509-2142-1744-85E9-EF66C7072EAB}" type="presOf" srcId="{2A9472CE-A598-324B-94D9-6DF2ED1CED79}" destId="{20BF5459-E16B-1A47-A963-0F1D58EB9225}" srcOrd="0" destOrd="0" presId="urn:microsoft.com/office/officeart/2005/8/layout/list1"/>
    <dgm:cxn modelId="{9E1B390A-9CF3-0241-809C-2EF64A596607}" srcId="{F5762B22-8390-B04A-8B78-728CF050F74E}" destId="{2A9472CE-A598-324B-94D9-6DF2ED1CED79}" srcOrd="7" destOrd="0" parTransId="{A8C8B169-4500-2742-BFCB-1B74277384A5}" sibTransId="{F42071E5-73C3-DE4C-9288-E0BB4E210A04}"/>
    <dgm:cxn modelId="{83ABBB14-2D95-E94C-820D-B9FCB54BEE32}" type="presOf" srcId="{F5762B22-8390-B04A-8B78-728CF050F74E}" destId="{1832335E-7A21-5740-BA04-7E137D229B80}" srcOrd="0" destOrd="0" presId="urn:microsoft.com/office/officeart/2005/8/layout/list1"/>
    <dgm:cxn modelId="{4AB59019-B2F8-054C-9973-FCCD932EE15D}" type="presOf" srcId="{18260F37-0063-754A-B61F-11EB98C901FD}" destId="{D22F0475-830B-444E-96C2-1D216BC1D551}" srcOrd="1" destOrd="0" presId="urn:microsoft.com/office/officeart/2005/8/layout/list1"/>
    <dgm:cxn modelId="{7BF67A1B-266E-2E47-A272-97E42AF4874B}" type="presOf" srcId="{EFC24CCA-0965-3C46-BEE6-FFA209B1EE12}" destId="{728585EA-D199-214F-839D-F63FEBC6C95B}" srcOrd="1" destOrd="0" presId="urn:microsoft.com/office/officeart/2005/8/layout/list1"/>
    <dgm:cxn modelId="{B84B1525-F00F-3E49-8FFC-15BF633D0DB0}" srcId="{F5762B22-8390-B04A-8B78-728CF050F74E}" destId="{B061D728-BD42-E344-ABC0-3CD3C59864F1}" srcOrd="2" destOrd="0" parTransId="{35FB0F9D-362D-4848-A27C-AC369AB5AA5A}" sibTransId="{390EB559-9B64-A149-B113-4D5CD784A8F8}"/>
    <dgm:cxn modelId="{280C8026-D073-8944-8855-EC1C18D404F5}" srcId="{F5762B22-8390-B04A-8B78-728CF050F74E}" destId="{A2AE8790-9120-F34D-B675-5E1028790638}" srcOrd="6" destOrd="0" parTransId="{55F5D772-25BE-0843-A889-20914B80D44D}" sibTransId="{160A743E-EC84-4444-B1FB-55D6D1A33C3A}"/>
    <dgm:cxn modelId="{70859D32-BDEE-A742-8E4C-66F84BA1650A}" type="presOf" srcId="{A23EDE89-F970-6D42-9381-8C3BA71C6E30}" destId="{F56AD9A4-48BD-A64C-B8EB-4A4DC27B4C85}" srcOrd="0" destOrd="0" presId="urn:microsoft.com/office/officeart/2005/8/layout/list1"/>
    <dgm:cxn modelId="{8E5DAC35-96D1-F74A-BDDA-969D1AE1DB18}" type="presOf" srcId="{34859713-2A75-F546-96EB-218630F999A0}" destId="{D0A14D00-B7B7-8448-858B-0FBCAE7B1D80}" srcOrd="0" destOrd="0" presId="urn:microsoft.com/office/officeart/2005/8/layout/list1"/>
    <dgm:cxn modelId="{E67F3337-9418-A640-B0C0-232F50E366DD}" type="presOf" srcId="{2A9472CE-A598-324B-94D9-6DF2ED1CED79}" destId="{7A891C40-3412-9546-8DD6-0EE98ACE3BC3}" srcOrd="1" destOrd="0" presId="urn:microsoft.com/office/officeart/2005/8/layout/list1"/>
    <dgm:cxn modelId="{746D173A-D2BF-7C45-9349-5D402AE6F2F9}" srcId="{F5762B22-8390-B04A-8B78-728CF050F74E}" destId="{D3DBDF0F-B625-2647-AE4D-54B91618D877}" srcOrd="4" destOrd="0" parTransId="{D7AC9D8F-5FF4-E348-AD7B-2BE48889232E}" sibTransId="{17A2FDB4-E503-D441-ADDC-D5720F5C19A9}"/>
    <dgm:cxn modelId="{8578EF45-D92F-8749-8038-D6A4CBABBF1B}" srcId="{F5762B22-8390-B04A-8B78-728CF050F74E}" destId="{A23EDE89-F970-6D42-9381-8C3BA71C6E30}" srcOrd="5" destOrd="0" parTransId="{D89722E0-5F74-0F4A-A46E-FAC7033768EB}" sibTransId="{13B5582C-C461-D742-A46A-8B0AF6AA0D39}"/>
    <dgm:cxn modelId="{7AF9E572-4EA1-B64F-8BB2-47197C5C743C}" type="presOf" srcId="{B061D728-BD42-E344-ABC0-3CD3C59864F1}" destId="{3B6BCA22-EDE1-BA47-B524-8138E401F52D}" srcOrd="0" destOrd="0" presId="urn:microsoft.com/office/officeart/2005/8/layout/list1"/>
    <dgm:cxn modelId="{EEEC3F7F-3A54-1147-A6CA-0B780C4532E1}" type="presOf" srcId="{D3DBDF0F-B625-2647-AE4D-54B91618D877}" destId="{70D20397-B510-954B-ACBC-6E750B293F38}" srcOrd="0" destOrd="0" presId="urn:microsoft.com/office/officeart/2005/8/layout/list1"/>
    <dgm:cxn modelId="{EEFA2286-55D9-D745-BD42-7F2E66466322}" srcId="{F5762B22-8390-B04A-8B78-728CF050F74E}" destId="{18260F37-0063-754A-B61F-11EB98C901FD}" srcOrd="1" destOrd="0" parTransId="{E5A11F3F-AF5F-5A43-BE12-4103EAD7DED9}" sibTransId="{E337CC98-B90E-3646-A0CF-996A915752A9}"/>
    <dgm:cxn modelId="{980D4293-3AF1-9B4F-8011-229045FA572B}" type="presOf" srcId="{A23EDE89-F970-6D42-9381-8C3BA71C6E30}" destId="{3F85BB02-A736-0B41-AB3A-25DB9A0C2D84}" srcOrd="1" destOrd="0" presId="urn:microsoft.com/office/officeart/2005/8/layout/list1"/>
    <dgm:cxn modelId="{EFF6AC98-E41E-3D4E-9A36-C1A21428EE71}" type="presOf" srcId="{A2AE8790-9120-F34D-B675-5E1028790638}" destId="{397962C7-3C3D-4B49-872E-863594B70465}" srcOrd="1" destOrd="0" presId="urn:microsoft.com/office/officeart/2005/8/layout/list1"/>
    <dgm:cxn modelId="{1C6F2D9C-64A0-8043-A771-CACD83E3300E}" type="presOf" srcId="{D3DBDF0F-B625-2647-AE4D-54B91618D877}" destId="{C6DF95C7-47EA-3847-A21E-F4ABAA75334E}" srcOrd="1" destOrd="0" presId="urn:microsoft.com/office/officeart/2005/8/layout/list1"/>
    <dgm:cxn modelId="{E9B540BB-12C8-D343-BEEB-0388CD4094EA}" srcId="{F5762B22-8390-B04A-8B78-728CF050F74E}" destId="{34859713-2A75-F546-96EB-218630F999A0}" srcOrd="0" destOrd="0" parTransId="{2CA977BA-2FA6-F14C-AC1E-9E6FBC4D6E23}" sibTransId="{FDAB649D-88F4-0F45-8017-63594759D632}"/>
    <dgm:cxn modelId="{601A67CA-CE7C-944E-9523-4CF3BF3EC3B7}" type="presOf" srcId="{EFC24CCA-0965-3C46-BEE6-FFA209B1EE12}" destId="{3923947B-094E-E14D-AE04-E3F31ED874EA}" srcOrd="0" destOrd="0" presId="urn:microsoft.com/office/officeart/2005/8/layout/list1"/>
    <dgm:cxn modelId="{5C8CEFD4-E2CA-5545-AB2F-BA298F991374}" type="presOf" srcId="{A2AE8790-9120-F34D-B675-5E1028790638}" destId="{495C15BD-F791-C448-9F7A-9C457DAD8811}" srcOrd="0" destOrd="0" presId="urn:microsoft.com/office/officeart/2005/8/layout/list1"/>
    <dgm:cxn modelId="{5EA3D9ED-1D7D-024A-AB75-E0D7AFD2DE94}" type="presOf" srcId="{B061D728-BD42-E344-ABC0-3CD3C59864F1}" destId="{EC90B409-C892-EA4F-BC66-1805D417032A}" srcOrd="1" destOrd="0" presId="urn:microsoft.com/office/officeart/2005/8/layout/list1"/>
    <dgm:cxn modelId="{CA7805F2-D116-934E-A02C-481C371F58BA}" srcId="{F5762B22-8390-B04A-8B78-728CF050F74E}" destId="{EFC24CCA-0965-3C46-BEE6-FFA209B1EE12}" srcOrd="3" destOrd="0" parTransId="{A802807D-93F2-AA49-B04E-227C11978DB1}" sibTransId="{1C83E302-1D41-6043-896F-45D8B33EAD60}"/>
    <dgm:cxn modelId="{0F57FEF2-0D08-2340-ADBD-F45E1BEF017A}" type="presOf" srcId="{18260F37-0063-754A-B61F-11EB98C901FD}" destId="{97EC1E65-E57B-7543-A6DB-D8FFE404CD1F}" srcOrd="0" destOrd="0" presId="urn:microsoft.com/office/officeart/2005/8/layout/list1"/>
    <dgm:cxn modelId="{AE0206F5-942B-7D4E-A15C-8706E2E06DD8}" type="presOf" srcId="{34859713-2A75-F546-96EB-218630F999A0}" destId="{D68A9BAD-776F-5A4F-A7E4-46A6683177C3}" srcOrd="1" destOrd="0" presId="urn:microsoft.com/office/officeart/2005/8/layout/list1"/>
    <dgm:cxn modelId="{46941722-048B-6548-A3BE-73236A7D84BB}" type="presParOf" srcId="{1832335E-7A21-5740-BA04-7E137D229B80}" destId="{7DC4B9FF-BBA6-014A-B857-07A899CC7C5E}" srcOrd="0" destOrd="0" presId="urn:microsoft.com/office/officeart/2005/8/layout/list1"/>
    <dgm:cxn modelId="{270BCAAE-EF78-D24E-A845-011DA0ED92BF}" type="presParOf" srcId="{7DC4B9FF-BBA6-014A-B857-07A899CC7C5E}" destId="{D0A14D00-B7B7-8448-858B-0FBCAE7B1D80}" srcOrd="0" destOrd="0" presId="urn:microsoft.com/office/officeart/2005/8/layout/list1"/>
    <dgm:cxn modelId="{1AFE2DF8-95C3-A64E-9A95-E9A0F0E61182}" type="presParOf" srcId="{7DC4B9FF-BBA6-014A-B857-07A899CC7C5E}" destId="{D68A9BAD-776F-5A4F-A7E4-46A6683177C3}" srcOrd="1" destOrd="0" presId="urn:microsoft.com/office/officeart/2005/8/layout/list1"/>
    <dgm:cxn modelId="{061A9869-FA3A-E042-A5C0-D47B7EB7D7A2}" type="presParOf" srcId="{1832335E-7A21-5740-BA04-7E137D229B80}" destId="{122198D0-3E44-5449-8518-343F02CAAEB1}" srcOrd="1" destOrd="0" presId="urn:microsoft.com/office/officeart/2005/8/layout/list1"/>
    <dgm:cxn modelId="{127690E4-4CFD-A34E-B038-1856EF297320}" type="presParOf" srcId="{1832335E-7A21-5740-BA04-7E137D229B80}" destId="{5878A824-C9D8-7C4B-AE17-35970BF18CE1}" srcOrd="2" destOrd="0" presId="urn:microsoft.com/office/officeart/2005/8/layout/list1"/>
    <dgm:cxn modelId="{0A24ED76-6F48-2A49-A0F3-EA6C8318A92D}" type="presParOf" srcId="{1832335E-7A21-5740-BA04-7E137D229B80}" destId="{F218ABFD-D0F8-F740-B386-15892BC721A2}" srcOrd="3" destOrd="0" presId="urn:microsoft.com/office/officeart/2005/8/layout/list1"/>
    <dgm:cxn modelId="{CACC53C1-8490-3E4B-857B-1EF519253090}" type="presParOf" srcId="{1832335E-7A21-5740-BA04-7E137D229B80}" destId="{FC004527-E889-E943-88FC-88B72595171E}" srcOrd="4" destOrd="0" presId="urn:microsoft.com/office/officeart/2005/8/layout/list1"/>
    <dgm:cxn modelId="{35DAB173-60C6-B14A-8A44-B91F7513650D}" type="presParOf" srcId="{FC004527-E889-E943-88FC-88B72595171E}" destId="{97EC1E65-E57B-7543-A6DB-D8FFE404CD1F}" srcOrd="0" destOrd="0" presId="urn:microsoft.com/office/officeart/2005/8/layout/list1"/>
    <dgm:cxn modelId="{47AFCB73-2E38-CB40-A719-F72A19027033}" type="presParOf" srcId="{FC004527-E889-E943-88FC-88B72595171E}" destId="{D22F0475-830B-444E-96C2-1D216BC1D551}" srcOrd="1" destOrd="0" presId="urn:microsoft.com/office/officeart/2005/8/layout/list1"/>
    <dgm:cxn modelId="{D3ED1926-1176-8E43-8226-1128AC51C1B4}" type="presParOf" srcId="{1832335E-7A21-5740-BA04-7E137D229B80}" destId="{07816247-9225-7440-A105-C0334838781A}" srcOrd="5" destOrd="0" presId="urn:microsoft.com/office/officeart/2005/8/layout/list1"/>
    <dgm:cxn modelId="{2467B986-3C5A-A84E-8320-1B5B48286075}" type="presParOf" srcId="{1832335E-7A21-5740-BA04-7E137D229B80}" destId="{10763450-DA86-004B-86BF-B4DD3DABA1E9}" srcOrd="6" destOrd="0" presId="urn:microsoft.com/office/officeart/2005/8/layout/list1"/>
    <dgm:cxn modelId="{4FF19841-ABEF-A94E-BCB7-1ACD4420BD81}" type="presParOf" srcId="{1832335E-7A21-5740-BA04-7E137D229B80}" destId="{2084CAD2-D1EB-B742-9520-148DD807E440}" srcOrd="7" destOrd="0" presId="urn:microsoft.com/office/officeart/2005/8/layout/list1"/>
    <dgm:cxn modelId="{066A0902-D16E-524A-A6C1-D1335ECC262A}" type="presParOf" srcId="{1832335E-7A21-5740-BA04-7E137D229B80}" destId="{94E38218-F547-DE42-A833-D393E00E6D99}" srcOrd="8" destOrd="0" presId="urn:microsoft.com/office/officeart/2005/8/layout/list1"/>
    <dgm:cxn modelId="{09078312-DB6D-5044-A34D-DE3C4306640F}" type="presParOf" srcId="{94E38218-F547-DE42-A833-D393E00E6D99}" destId="{3B6BCA22-EDE1-BA47-B524-8138E401F52D}" srcOrd="0" destOrd="0" presId="urn:microsoft.com/office/officeart/2005/8/layout/list1"/>
    <dgm:cxn modelId="{259AA3D0-C500-5248-B87A-08022A098E82}" type="presParOf" srcId="{94E38218-F547-DE42-A833-D393E00E6D99}" destId="{EC90B409-C892-EA4F-BC66-1805D417032A}" srcOrd="1" destOrd="0" presId="urn:microsoft.com/office/officeart/2005/8/layout/list1"/>
    <dgm:cxn modelId="{48F12B95-5FB5-C841-8EBD-51E6101F4F7D}" type="presParOf" srcId="{1832335E-7A21-5740-BA04-7E137D229B80}" destId="{B3E758FA-E997-D54A-B83E-E723690FCE2D}" srcOrd="9" destOrd="0" presId="urn:microsoft.com/office/officeart/2005/8/layout/list1"/>
    <dgm:cxn modelId="{5FADDFD3-9A6B-1847-B6B5-32FEB531A7C7}" type="presParOf" srcId="{1832335E-7A21-5740-BA04-7E137D229B80}" destId="{0A208194-1850-604F-A9D8-6D7B527EC622}" srcOrd="10" destOrd="0" presId="urn:microsoft.com/office/officeart/2005/8/layout/list1"/>
    <dgm:cxn modelId="{07E1A026-F668-CD42-9D73-7CDCCA8D54E3}" type="presParOf" srcId="{1832335E-7A21-5740-BA04-7E137D229B80}" destId="{253042B2-8216-EE41-9E8E-E95D0999B800}" srcOrd="11" destOrd="0" presId="urn:microsoft.com/office/officeart/2005/8/layout/list1"/>
    <dgm:cxn modelId="{AEE65F15-D01B-5247-985F-CCF6ABE8DA67}" type="presParOf" srcId="{1832335E-7A21-5740-BA04-7E137D229B80}" destId="{9C566AF4-DEB5-7A4B-ABA0-363DE5C5EBBC}" srcOrd="12" destOrd="0" presId="urn:microsoft.com/office/officeart/2005/8/layout/list1"/>
    <dgm:cxn modelId="{269EB85D-0B96-F34E-9EC0-2BDE28D96B84}" type="presParOf" srcId="{9C566AF4-DEB5-7A4B-ABA0-363DE5C5EBBC}" destId="{3923947B-094E-E14D-AE04-E3F31ED874EA}" srcOrd="0" destOrd="0" presId="urn:microsoft.com/office/officeart/2005/8/layout/list1"/>
    <dgm:cxn modelId="{87B84ADA-9CDA-CF48-8E1E-B4B565DFC0FE}" type="presParOf" srcId="{9C566AF4-DEB5-7A4B-ABA0-363DE5C5EBBC}" destId="{728585EA-D199-214F-839D-F63FEBC6C95B}" srcOrd="1" destOrd="0" presId="urn:microsoft.com/office/officeart/2005/8/layout/list1"/>
    <dgm:cxn modelId="{14612F9F-E564-0749-8439-7652D33FF406}" type="presParOf" srcId="{1832335E-7A21-5740-BA04-7E137D229B80}" destId="{4DE2A8C0-4587-2843-A021-F8C7A417CCCD}" srcOrd="13" destOrd="0" presId="urn:microsoft.com/office/officeart/2005/8/layout/list1"/>
    <dgm:cxn modelId="{0375FF17-ADA3-DC49-8A65-18EED0AA6F4F}" type="presParOf" srcId="{1832335E-7A21-5740-BA04-7E137D229B80}" destId="{D7265CB3-F79B-2943-8F50-636C819AD21C}" srcOrd="14" destOrd="0" presId="urn:microsoft.com/office/officeart/2005/8/layout/list1"/>
    <dgm:cxn modelId="{083D4701-1FB2-C24B-AF51-E36BDBB29172}" type="presParOf" srcId="{1832335E-7A21-5740-BA04-7E137D229B80}" destId="{629DA17D-292E-1842-B71D-8A0C2EC1474E}" srcOrd="15" destOrd="0" presId="urn:microsoft.com/office/officeart/2005/8/layout/list1"/>
    <dgm:cxn modelId="{DF27302E-6AB4-DC45-8D16-F87AE67119C0}" type="presParOf" srcId="{1832335E-7A21-5740-BA04-7E137D229B80}" destId="{6D7D9DCC-EA87-CC4C-94C3-B443164319BE}" srcOrd="16" destOrd="0" presId="urn:microsoft.com/office/officeart/2005/8/layout/list1"/>
    <dgm:cxn modelId="{FFF416AF-8D22-F244-A456-6FAC80DA1FD7}" type="presParOf" srcId="{6D7D9DCC-EA87-CC4C-94C3-B443164319BE}" destId="{70D20397-B510-954B-ACBC-6E750B293F38}" srcOrd="0" destOrd="0" presId="urn:microsoft.com/office/officeart/2005/8/layout/list1"/>
    <dgm:cxn modelId="{367518B4-E51C-FB4D-A693-7AADA1FBF929}" type="presParOf" srcId="{6D7D9DCC-EA87-CC4C-94C3-B443164319BE}" destId="{C6DF95C7-47EA-3847-A21E-F4ABAA75334E}" srcOrd="1" destOrd="0" presId="urn:microsoft.com/office/officeart/2005/8/layout/list1"/>
    <dgm:cxn modelId="{9FCCCA6D-7389-8C4D-ADCD-B1990B027638}" type="presParOf" srcId="{1832335E-7A21-5740-BA04-7E137D229B80}" destId="{FA847783-128C-1247-A596-8807F602EFCE}" srcOrd="17" destOrd="0" presId="urn:microsoft.com/office/officeart/2005/8/layout/list1"/>
    <dgm:cxn modelId="{16BDB398-49C0-C54C-9AB6-3A3947411EA6}" type="presParOf" srcId="{1832335E-7A21-5740-BA04-7E137D229B80}" destId="{1C6E6F96-C572-B14B-99D8-6CEB14EC5875}" srcOrd="18" destOrd="0" presId="urn:microsoft.com/office/officeart/2005/8/layout/list1"/>
    <dgm:cxn modelId="{BB5D52FB-121F-2D47-BCD4-B75F9B454E34}" type="presParOf" srcId="{1832335E-7A21-5740-BA04-7E137D229B80}" destId="{07A99172-589B-2745-9AFD-C74E47CBFED8}" srcOrd="19" destOrd="0" presId="urn:microsoft.com/office/officeart/2005/8/layout/list1"/>
    <dgm:cxn modelId="{9CF67C15-4B4D-A045-8CCD-B41B6E3F7297}" type="presParOf" srcId="{1832335E-7A21-5740-BA04-7E137D229B80}" destId="{67869A91-74B6-C54D-90DC-81A526346085}" srcOrd="20" destOrd="0" presId="urn:microsoft.com/office/officeart/2005/8/layout/list1"/>
    <dgm:cxn modelId="{EAF3954E-A469-0D4E-9313-F2C9488D9863}" type="presParOf" srcId="{67869A91-74B6-C54D-90DC-81A526346085}" destId="{F56AD9A4-48BD-A64C-B8EB-4A4DC27B4C85}" srcOrd="0" destOrd="0" presId="urn:microsoft.com/office/officeart/2005/8/layout/list1"/>
    <dgm:cxn modelId="{3C005445-F839-C947-B708-365D72B7D446}" type="presParOf" srcId="{67869A91-74B6-C54D-90DC-81A526346085}" destId="{3F85BB02-A736-0B41-AB3A-25DB9A0C2D84}" srcOrd="1" destOrd="0" presId="urn:microsoft.com/office/officeart/2005/8/layout/list1"/>
    <dgm:cxn modelId="{D9DE0F6B-77EE-E046-92A4-B6507DEF77B0}" type="presParOf" srcId="{1832335E-7A21-5740-BA04-7E137D229B80}" destId="{6448B7CE-65B6-C245-9C5B-EBEBADB9A486}" srcOrd="21" destOrd="0" presId="urn:microsoft.com/office/officeart/2005/8/layout/list1"/>
    <dgm:cxn modelId="{86830E78-B4DF-3541-9D54-0F9A79118846}" type="presParOf" srcId="{1832335E-7A21-5740-BA04-7E137D229B80}" destId="{D107E570-EA56-DB45-8A5C-8B07ED75DC03}" srcOrd="22" destOrd="0" presId="urn:microsoft.com/office/officeart/2005/8/layout/list1"/>
    <dgm:cxn modelId="{BDF49E34-3479-BD49-9477-08A77775FADC}" type="presParOf" srcId="{1832335E-7A21-5740-BA04-7E137D229B80}" destId="{4AB258BB-954A-D64D-B723-9D5C0CAD0D8D}" srcOrd="23" destOrd="0" presId="urn:microsoft.com/office/officeart/2005/8/layout/list1"/>
    <dgm:cxn modelId="{55238D7F-229C-8C43-AE50-F3815CFEC2C2}" type="presParOf" srcId="{1832335E-7A21-5740-BA04-7E137D229B80}" destId="{B43B2EBE-6A46-CF4E-97F7-CD3FBEE37C0A}" srcOrd="24" destOrd="0" presId="urn:microsoft.com/office/officeart/2005/8/layout/list1"/>
    <dgm:cxn modelId="{B0F9B410-82B9-A440-A3AA-AF26EE4B96DD}" type="presParOf" srcId="{B43B2EBE-6A46-CF4E-97F7-CD3FBEE37C0A}" destId="{495C15BD-F791-C448-9F7A-9C457DAD8811}" srcOrd="0" destOrd="0" presId="urn:microsoft.com/office/officeart/2005/8/layout/list1"/>
    <dgm:cxn modelId="{CE2B408B-8D8A-5B44-8C45-753FF4A2E61A}" type="presParOf" srcId="{B43B2EBE-6A46-CF4E-97F7-CD3FBEE37C0A}" destId="{397962C7-3C3D-4B49-872E-863594B70465}" srcOrd="1" destOrd="0" presId="urn:microsoft.com/office/officeart/2005/8/layout/list1"/>
    <dgm:cxn modelId="{A9C073FC-F298-374D-9F02-7DF09CE68358}" type="presParOf" srcId="{1832335E-7A21-5740-BA04-7E137D229B80}" destId="{1F33E3EC-9F1F-7B44-9C44-15E6BC132BCE}" srcOrd="25" destOrd="0" presId="urn:microsoft.com/office/officeart/2005/8/layout/list1"/>
    <dgm:cxn modelId="{7143BC74-C2DE-464E-890C-0C7E6DA8DF9F}" type="presParOf" srcId="{1832335E-7A21-5740-BA04-7E137D229B80}" destId="{2166840D-7DEB-C94D-8502-E680E911B647}" srcOrd="26" destOrd="0" presId="urn:microsoft.com/office/officeart/2005/8/layout/list1"/>
    <dgm:cxn modelId="{B4EE99EE-3202-6040-B6AD-DE8B75E3B682}" type="presParOf" srcId="{1832335E-7A21-5740-BA04-7E137D229B80}" destId="{FB850754-E06C-EF43-A529-C7EEFB39B9DE}" srcOrd="27" destOrd="0" presId="urn:microsoft.com/office/officeart/2005/8/layout/list1"/>
    <dgm:cxn modelId="{8B4C9A58-CAFF-DD41-96EB-9583ABA5BF97}" type="presParOf" srcId="{1832335E-7A21-5740-BA04-7E137D229B80}" destId="{C3F92E70-C0D1-0344-9A71-F28281F1F25F}" srcOrd="28" destOrd="0" presId="urn:microsoft.com/office/officeart/2005/8/layout/list1"/>
    <dgm:cxn modelId="{798357F1-7804-8B4A-8729-45FAB3599044}" type="presParOf" srcId="{C3F92E70-C0D1-0344-9A71-F28281F1F25F}" destId="{20BF5459-E16B-1A47-A963-0F1D58EB9225}" srcOrd="0" destOrd="0" presId="urn:microsoft.com/office/officeart/2005/8/layout/list1"/>
    <dgm:cxn modelId="{B90DC5AA-47F9-2B42-8485-6EEEDF0F2FCC}" type="presParOf" srcId="{C3F92E70-C0D1-0344-9A71-F28281F1F25F}" destId="{7A891C40-3412-9546-8DD6-0EE98ACE3BC3}" srcOrd="1" destOrd="0" presId="urn:microsoft.com/office/officeart/2005/8/layout/list1"/>
    <dgm:cxn modelId="{AA3D5A77-B936-E640-A03C-A8D2F3159F2A}" type="presParOf" srcId="{1832335E-7A21-5740-BA04-7E137D229B80}" destId="{43819045-B3E8-3543-865C-CBD7B748B811}" srcOrd="29" destOrd="0" presId="urn:microsoft.com/office/officeart/2005/8/layout/list1"/>
    <dgm:cxn modelId="{523DECB7-E5D7-1A4E-AF92-AD080F2F9051}" type="presParOf" srcId="{1832335E-7A21-5740-BA04-7E137D229B80}" destId="{28983E35-3BBA-764D-8EBE-7DB84B47E8D0}" srcOrd="30" destOrd="0" presId="urn:microsoft.com/office/officeart/2005/8/layout/list1"/>
  </dgm:cxnLst>
  <dgm:bg/>
  <dgm:whole>
    <a:ln>
      <a:solidFill>
        <a:schemeClr val="bg1">
          <a:alpha val="4537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8A824-C9D8-7C4B-AE17-35970BF18CE1}">
      <dsp:nvSpPr>
        <dsp:cNvPr id="0" name=""/>
        <dsp:cNvSpPr/>
      </dsp:nvSpPr>
      <dsp:spPr>
        <a:xfrm>
          <a:off x="0" y="34330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A9BAD-776F-5A4F-A7E4-46A6683177C3}">
      <dsp:nvSpPr>
        <dsp:cNvPr id="0" name=""/>
        <dsp:cNvSpPr/>
      </dsp:nvSpPr>
      <dsp:spPr>
        <a:xfrm>
          <a:off x="486136" y="13666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tx1"/>
              </a:solidFill>
            </a:rPr>
            <a:t>L’approche actionnelle et la notion d’acteur social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506311" y="156842"/>
        <a:ext cx="6765564" cy="372930"/>
      </dsp:txXfrm>
    </dsp:sp>
    <dsp:sp modelId="{10763450-DA86-004B-86BF-B4DD3DABA1E9}">
      <dsp:nvSpPr>
        <dsp:cNvPr id="0" name=""/>
        <dsp:cNvSpPr/>
      </dsp:nvSpPr>
      <dsp:spPr>
        <a:xfrm>
          <a:off x="0" y="97834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F0475-830B-444E-96C2-1D216BC1D551}">
      <dsp:nvSpPr>
        <dsp:cNvPr id="0" name=""/>
        <dsp:cNvSpPr/>
      </dsp:nvSpPr>
      <dsp:spPr>
        <a:xfrm>
          <a:off x="486136" y="77170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tx1"/>
              </a:solidFill>
            </a:rPr>
            <a:t>Les quatre modes de communication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506311" y="791882"/>
        <a:ext cx="6765564" cy="372930"/>
      </dsp:txXfrm>
    </dsp:sp>
    <dsp:sp modelId="{0A208194-1850-604F-A9D8-6D7B527EC622}">
      <dsp:nvSpPr>
        <dsp:cNvPr id="0" name=""/>
        <dsp:cNvSpPr/>
      </dsp:nvSpPr>
      <dsp:spPr>
        <a:xfrm>
          <a:off x="0" y="161338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0B409-C892-EA4F-BC66-1805D417032A}">
      <dsp:nvSpPr>
        <dsp:cNvPr id="0" name=""/>
        <dsp:cNvSpPr/>
      </dsp:nvSpPr>
      <dsp:spPr>
        <a:xfrm>
          <a:off x="486136" y="140674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1"/>
              </a:solidFill>
            </a:rPr>
            <a:t>Interaction : Interaction en ligne</a:t>
          </a:r>
        </a:p>
      </dsp:txBody>
      <dsp:txXfrm>
        <a:off x="506311" y="1426922"/>
        <a:ext cx="6765564" cy="372930"/>
      </dsp:txXfrm>
    </dsp:sp>
    <dsp:sp modelId="{D7265CB3-F79B-2943-8F50-636C819AD21C}">
      <dsp:nvSpPr>
        <dsp:cNvPr id="0" name=""/>
        <dsp:cNvSpPr/>
      </dsp:nvSpPr>
      <dsp:spPr>
        <a:xfrm>
          <a:off x="0" y="224842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585EA-D199-214F-839D-F63FEBC6C95B}">
      <dsp:nvSpPr>
        <dsp:cNvPr id="0" name=""/>
        <dsp:cNvSpPr/>
      </dsp:nvSpPr>
      <dsp:spPr>
        <a:xfrm>
          <a:off x="486136" y="2041788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1"/>
              </a:solidFill>
            </a:rPr>
            <a:t>Médiation</a:t>
          </a:r>
        </a:p>
      </dsp:txBody>
      <dsp:txXfrm>
        <a:off x="506311" y="2061963"/>
        <a:ext cx="6765564" cy="372930"/>
      </dsp:txXfrm>
    </dsp:sp>
    <dsp:sp modelId="{1C6E6F96-C572-B14B-99D8-6CEB14EC5875}">
      <dsp:nvSpPr>
        <dsp:cNvPr id="0" name=""/>
        <dsp:cNvSpPr/>
      </dsp:nvSpPr>
      <dsp:spPr>
        <a:xfrm>
          <a:off x="0" y="2883468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F95C7-47EA-3847-A21E-F4ABAA75334E}">
      <dsp:nvSpPr>
        <dsp:cNvPr id="0" name=""/>
        <dsp:cNvSpPr/>
      </dsp:nvSpPr>
      <dsp:spPr>
        <a:xfrm>
          <a:off x="486136" y="267682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1"/>
              </a:solidFill>
            </a:rPr>
            <a:t>Aspects pluriculturels</a:t>
          </a:r>
        </a:p>
      </dsp:txBody>
      <dsp:txXfrm>
        <a:off x="506311" y="2697002"/>
        <a:ext cx="6765564" cy="372930"/>
      </dsp:txXfrm>
    </dsp:sp>
    <dsp:sp modelId="{D107E570-EA56-DB45-8A5C-8B07ED75DC03}">
      <dsp:nvSpPr>
        <dsp:cNvPr id="0" name=""/>
        <dsp:cNvSpPr/>
      </dsp:nvSpPr>
      <dsp:spPr>
        <a:xfrm>
          <a:off x="0" y="3518508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5BB02-A736-0B41-AB3A-25DB9A0C2D84}">
      <dsp:nvSpPr>
        <dsp:cNvPr id="0" name=""/>
        <dsp:cNvSpPr/>
      </dsp:nvSpPr>
      <dsp:spPr>
        <a:xfrm>
          <a:off x="486136" y="3311867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1"/>
              </a:solidFill>
            </a:rPr>
            <a:t>Approches plurilingues</a:t>
          </a:r>
        </a:p>
      </dsp:txBody>
      <dsp:txXfrm>
        <a:off x="506311" y="3332042"/>
        <a:ext cx="6765564" cy="372930"/>
      </dsp:txXfrm>
    </dsp:sp>
    <dsp:sp modelId="{2166840D-7DEB-C94D-8502-E680E911B647}">
      <dsp:nvSpPr>
        <dsp:cNvPr id="0" name=""/>
        <dsp:cNvSpPr/>
      </dsp:nvSpPr>
      <dsp:spPr>
        <a:xfrm>
          <a:off x="0" y="4153548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962C7-3C3D-4B49-872E-863594B70465}">
      <dsp:nvSpPr>
        <dsp:cNvPr id="0" name=""/>
        <dsp:cNvSpPr/>
      </dsp:nvSpPr>
      <dsp:spPr>
        <a:xfrm>
          <a:off x="486136" y="3946908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1" kern="1200" noProof="0" dirty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fr-FR" sz="1800" b="1" i="1" kern="1200" noProof="0" dirty="0">
              <a:solidFill>
                <a:schemeClr val="tx1"/>
              </a:solidFill>
              <a:sym typeface="Wingdings" panose="05000000000000000000" pitchFamily="2" charset="2"/>
            </a:rPr>
            <a:t>Changement de p</a:t>
          </a:r>
          <a:r>
            <a:rPr lang="fr-FR" sz="1800" b="1" i="1" kern="1200" noProof="0" dirty="0">
              <a:solidFill>
                <a:schemeClr val="tx1"/>
              </a:solidFill>
            </a:rPr>
            <a:t>aradigme</a:t>
          </a:r>
        </a:p>
      </dsp:txBody>
      <dsp:txXfrm>
        <a:off x="506311" y="3967083"/>
        <a:ext cx="6765564" cy="372930"/>
      </dsp:txXfrm>
    </dsp:sp>
    <dsp:sp modelId="{28983E35-3BBA-764D-8EBE-7DB84B47E8D0}">
      <dsp:nvSpPr>
        <dsp:cNvPr id="0" name=""/>
        <dsp:cNvSpPr/>
      </dsp:nvSpPr>
      <dsp:spPr>
        <a:xfrm>
          <a:off x="0" y="4788587"/>
          <a:ext cx="97227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91C40-3412-9546-8DD6-0EE98ACE3BC3}">
      <dsp:nvSpPr>
        <dsp:cNvPr id="0" name=""/>
        <dsp:cNvSpPr/>
      </dsp:nvSpPr>
      <dsp:spPr>
        <a:xfrm>
          <a:off x="486136" y="4581948"/>
          <a:ext cx="6805914" cy="41328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247" tIns="0" rIns="25724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1"/>
              </a:solidFill>
            </a:rPr>
            <a:t>Alignement constructif</a:t>
          </a:r>
        </a:p>
      </dsp:txBody>
      <dsp:txXfrm>
        <a:off x="506311" y="4602123"/>
        <a:ext cx="6765564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C623-DA96-44C8-AE75-8E5210F0FF01}" type="datetimeFigureOut">
              <a:rPr lang="de-AT" smtClean="0"/>
              <a:t>09.02.2025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D6DD-DFA2-43CB-AD64-2EC5BC4A30E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96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68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B60E-6398-4BF2-99E0-4F6FEC373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392025-DA80-4A7B-8B7D-91AB918951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90538" y="1989138"/>
            <a:ext cx="11218862" cy="362108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96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CEF9E-739F-479A-88FF-406B976D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FE50B-7C7C-4DF4-AE05-0FEACFD4F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ACBC6-AFE4-4EA9-A032-D7400376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0BBF5-6E72-4E8C-BE55-14BA2B23BCD2}" type="datetimeFigureOut">
              <a:rPr lang="de-DE" smtClean="0"/>
              <a:t>09.02.2025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E96894-4B8D-482F-97A6-3A24943B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BB609-F3DA-4FC9-A3A4-CA5302B4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5ED3-B125-42CE-A61E-48765D752D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30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companionvolumetoolbox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reativecommons.org/licenses/by-nc-sa/4.0/deed.fr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141E944-80F7-B57E-C99F-8100EA0E1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D3BFD8-6339-0D29-A4FB-8177FDD0B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6400B-8578-636E-E4D4-5EA25C39D3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33" y="5966902"/>
            <a:ext cx="1958447" cy="668161"/>
          </a:xfrm>
          <a:prstGeom prst="rect">
            <a:avLst/>
          </a:prstGeom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6F24414E-EC77-447F-D1E1-538D599382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6007208"/>
            <a:ext cx="1026915" cy="666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BCC038-EC5A-A198-2BC9-04395972E1F9}"/>
              </a:ext>
            </a:extLst>
          </p:cNvPr>
          <p:cNvSpPr txBox="1"/>
          <p:nvPr userDrawn="1"/>
        </p:nvSpPr>
        <p:spPr>
          <a:xfrm>
            <a:off x="2715208" y="6046237"/>
            <a:ext cx="7613780" cy="5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34D554-F0AC-CED5-38B8-D18E7AFBD574}"/>
              </a:ext>
            </a:extLst>
          </p:cNvPr>
          <p:cNvCxnSpPr/>
          <p:nvPr userDrawn="1"/>
        </p:nvCxnSpPr>
        <p:spPr>
          <a:xfrm>
            <a:off x="760095" y="9979025"/>
            <a:ext cx="4221480" cy="5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34E3B85F-A13D-4BB8-97E2-00CAD41EE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17569" y="6057982"/>
            <a:ext cx="62613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© 2023.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 œuvre est soumise à la licence internationale 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Attribution – Pas d’Utilisation Commerciale – Partage dans les Mêmes Conditions 4.0 International Creative Commons CC BY-NC-SA 4.0).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Attribution : Activité originale provenant de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Fischer Johann (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et al.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), 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Boîte à outils pour la mise en œuvre du Volume complémentaire du CECR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Conseil de l'Europe (Centre européen pour les langues vivantes), 2023, </a:t>
            </a:r>
            <a:r>
              <a:rPr kumimoji="0" lang="fr-FR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www.ecml.at/companionvolumetoolbox</a:t>
            </a:r>
            <a:r>
              <a: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rm.coe.int/cefr-descriptors-2020-/16809ed2c7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coe.int/fr/web/common-european-framework-reference-languages/home" TargetMode="External"/><Relationship Id="rId5" Type="http://schemas.openxmlformats.org/officeDocument/2006/relationships/hyperlink" Target="https://rm.coe.int/cadre-europeen-commun-de-reference-pour-les-langues-apprendre-enseigne/1680a4e270" TargetMode="External"/><Relationship Id="rId4" Type="http://schemas.openxmlformats.org/officeDocument/2006/relationships/hyperlink" Target="https://rm.coe.int/16802fc3a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s://rm.coe.int/cadre-europeen-commun-de-reference-pour-les-langues-apprendre-enseigne/1680a4e270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282" y="2306270"/>
            <a:ext cx="9865895" cy="1977676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Aspects novateurs du Volume complémentaire : </a:t>
            </a:r>
            <a:br>
              <a:rPr lang="fr-FR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les concepts en profondeur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818" y="102686"/>
            <a:ext cx="1199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69C509"/>
                </a:solidFill>
              </a:rPr>
              <a:t>CEFR Companion Volume implementation toolbox                                                                                                                            </a:t>
            </a:r>
          </a:p>
          <a:p>
            <a:r>
              <a:rPr lang="fr-FR" sz="1200" dirty="0">
                <a:solidFill>
                  <a:srgbClr val="1F4E79"/>
                </a:solidFill>
              </a:rPr>
              <a:t>Boîte à outils pour la mise en œuvre du volume complémentaire du CECR</a:t>
            </a:r>
          </a:p>
          <a:p>
            <a:r>
              <a:rPr lang="en-GB" sz="1200" b="1" dirty="0">
                <a:solidFill>
                  <a:srgbClr val="69C509"/>
                </a:solidFill>
              </a:rPr>
              <a:t>  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1BA1AE-67AE-4B5F-B887-B52C689A9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9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3"/>
    </mc:Choice>
    <mc:Fallback>
      <p:transition spd="slow" advTm="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Médiation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Activités de médiation </a:t>
            </a:r>
          </a:p>
          <a:p>
            <a:pPr marL="892175" lvl="1" indent="-434975">
              <a:buFont typeface="Wingdings" panose="05000000000000000000" pitchFamily="2" charset="2"/>
              <a:buChar char="Ø"/>
            </a:pPr>
            <a:r>
              <a:rPr lang="fr-FR" dirty="0"/>
              <a:t>la médiation de textes</a:t>
            </a:r>
          </a:p>
          <a:p>
            <a:pPr marL="892175" lvl="1" indent="-434975">
              <a:buFont typeface="Wingdings" panose="05000000000000000000" pitchFamily="2" charset="2"/>
              <a:buChar char="Ø"/>
            </a:pPr>
            <a:r>
              <a:rPr lang="fr-FR" dirty="0"/>
              <a:t>médiation de concepts </a:t>
            </a:r>
          </a:p>
          <a:p>
            <a:pPr marL="892175" lvl="1" indent="-434975">
              <a:buFont typeface="Wingdings" panose="05000000000000000000" pitchFamily="2" charset="2"/>
              <a:buChar char="Ø"/>
            </a:pPr>
            <a:r>
              <a:rPr lang="fr-FR" dirty="0"/>
              <a:t>médiation de la communication </a:t>
            </a:r>
          </a:p>
          <a:p>
            <a:r>
              <a:rPr lang="fr-FR" dirty="0"/>
              <a:t>Stratégies de médiation </a:t>
            </a:r>
          </a:p>
          <a:p>
            <a:pPr marL="892175" lvl="1" indent="-434975">
              <a:buFont typeface="Wingdings" panose="05000000000000000000" pitchFamily="2" charset="2"/>
              <a:buChar char="Ø"/>
            </a:pPr>
            <a:r>
              <a:rPr lang="fr-FR" dirty="0"/>
              <a:t>stratégies pour expliquer un </a:t>
            </a:r>
            <a:br>
              <a:rPr lang="fr-FR" dirty="0"/>
            </a:br>
            <a:r>
              <a:rPr lang="fr-FR" dirty="0"/>
              <a:t>nouveau concept</a:t>
            </a:r>
          </a:p>
          <a:p>
            <a:pPr marL="892175" lvl="1" indent="-434975">
              <a:buFont typeface="Wingdings" panose="05000000000000000000" pitchFamily="2" charset="2"/>
              <a:buChar char="Ø"/>
            </a:pPr>
            <a:r>
              <a:rPr lang="fr-FR" dirty="0"/>
              <a:t>stratégies pour simplifier un texte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F295D2CD-9261-4864-99DF-66C4E565B2B1}"/>
              </a:ext>
            </a:extLst>
          </p:cNvPr>
          <p:cNvSpPr txBox="1"/>
          <p:nvPr/>
        </p:nvSpPr>
        <p:spPr>
          <a:xfrm>
            <a:off x="7555545" y="4877718"/>
            <a:ext cx="37220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Voir : module </a:t>
            </a:r>
            <a:r>
              <a:rPr lang="fr-FR" dirty="0" err="1"/>
              <a:t>VITbox</a:t>
            </a:r>
            <a:r>
              <a:rPr lang="fr-FR" dirty="0"/>
              <a:t> sur la médiation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7C8BEB-CBF0-4CBA-AF9C-BE9667F90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462" y="1034096"/>
            <a:ext cx="6473458" cy="35833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2FC86D-2560-41C0-B420-4FB6CF70F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8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3821"/>
    </mc:Choice>
    <mc:Fallback>
      <p:transition advTm="4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Approches plurilingues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promouvoir des approches plurilingues
utiliser les langues patrimoniales comme ressource utile
favoriser l’inclusion sociale</a:t>
            </a:r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291992F0-C14A-4147-B424-2BE8958CC181}"/>
              </a:ext>
            </a:extLst>
          </p:cNvPr>
          <p:cNvSpPr txBox="1"/>
          <p:nvPr/>
        </p:nvSpPr>
        <p:spPr>
          <a:xfrm>
            <a:off x="7210697" y="4146170"/>
            <a:ext cx="342246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Pour plus d’informations, veuillez consulter le module </a:t>
            </a:r>
            <a:r>
              <a:rPr lang="fr-FR" dirty="0" err="1"/>
              <a:t>VITbox</a:t>
            </a:r>
            <a:r>
              <a:rPr lang="fr-FR" dirty="0"/>
              <a:t> sur le plurilinguisme</a:t>
            </a:r>
            <a:endParaRPr lang="en-GB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BE87FCF-DFB8-49B2-9C2D-90356E389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0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6322"/>
    </mc:Choice>
    <mc:Fallback>
      <p:transition advTm="4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Aspects pluriculturels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Promouvoir la diversité culturelle
Encourager l’éducation interculturelle, le dialogue interculturel, l’inclusion sociale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D8C12B47-7D32-4BEF-BD51-8D39AB2DDD5C}"/>
              </a:ext>
            </a:extLst>
          </p:cNvPr>
          <p:cNvSpPr txBox="1"/>
          <p:nvPr/>
        </p:nvSpPr>
        <p:spPr>
          <a:xfrm>
            <a:off x="1334562" y="3750175"/>
            <a:ext cx="35432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Pour plus d’informations, veuillez consulter le module </a:t>
            </a:r>
            <a:r>
              <a:rPr lang="fr-FR" dirty="0" err="1"/>
              <a:t>VITbox</a:t>
            </a:r>
            <a:r>
              <a:rPr lang="fr-FR" dirty="0"/>
              <a:t> sur les aspects pluriculturels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767603-018C-4827-977B-EA0138F1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458" y="2837793"/>
            <a:ext cx="6895636" cy="38678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AE738F8-4AC0-42B8-84C3-5356EEE0A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8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5270"/>
    </mc:Choice>
    <mc:Fallback>
      <p:transition advTm="35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Changement de paradigme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La notion de « l’apprenant comme un acteur social »</a:t>
            </a:r>
            <a:endParaRPr lang="en-GB" dirty="0">
              <a:sym typeface="Wingdings" panose="05000000000000000000" pitchFamily="2" charset="2"/>
            </a:endParaRP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place l’apprenant au centre de toute activité (dans l’enseignement, l’apprentissage et l’évaluation)</a:t>
            </a:r>
            <a:endParaRPr lang="en-GB" dirty="0">
              <a:sym typeface="Wingdings" panose="05000000000000000000" pitchFamily="2" charset="2"/>
            </a:endParaRP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fr-FR" dirty="0"/>
              <a:t>donne plus d’autonomie à l’apprenant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fr-FR" dirty="0"/>
              <a:t>qui prend la responsabilité de son apprentissage (apprentissage autoréflexif)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fr-FR" dirty="0"/>
              <a:t>ceci exige une approche actionnelle basée sur les tâches pour l’enseignement et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fr-FR" dirty="0"/>
              <a:t>exige d’intégrer l’enseignement, l’apprentissage et l’évaluation (« alignement constructif ») 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fr-FR" dirty="0"/>
              <a:t>il nécessite également une variété d’approches d’évaluation</a:t>
            </a:r>
          </a:p>
          <a:p>
            <a:pPr marL="534988" indent="-534988">
              <a:buFont typeface="Wingdings" panose="05000000000000000000" pitchFamily="2" charset="2"/>
              <a:buChar char="à"/>
            </a:pPr>
            <a:r>
              <a:rPr lang="fr-FR" dirty="0"/>
              <a:t>et permet à l’apprenant de développer des profils de compétences individuels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E284433-1BC9-49CA-AC98-A24956EC5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54843"/>
    </mc:Choice>
    <mc:Fallback>
      <p:transition advTm="54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Alignement constructif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 aligner l’enseignement, l’apprentissage et l’évaluation</a:t>
            </a: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Ceci nécessite :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fr-FR" dirty="0"/>
              <a:t>la définition des objectifs d’apprentissage sur la base des nouvelles échelles de descripteurs et descripteurs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fr-FR" dirty="0"/>
              <a:t>l’alignement des tâches d’évaluation aux tâches et aux projets réalisés en cours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fr-FR" dirty="0"/>
              <a:t>c’est-à-dire la vérification que l’examen reflète les aptitudes, les compétences et les activités développées en classe et qu’il répond aux objectifs d’apprentissage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291992F0-C14A-4147-B424-2BE8958CC181}"/>
              </a:ext>
            </a:extLst>
          </p:cNvPr>
          <p:cNvSpPr txBox="1"/>
          <p:nvPr/>
        </p:nvSpPr>
        <p:spPr>
          <a:xfrm>
            <a:off x="8528460" y="1229023"/>
            <a:ext cx="35432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Pour plus d’informations, veuillez consulter le module </a:t>
            </a:r>
            <a:r>
              <a:rPr lang="fr-FR" dirty="0" err="1"/>
              <a:t>VITbox</a:t>
            </a:r>
            <a:r>
              <a:rPr lang="fr-FR" dirty="0"/>
              <a:t> sur l’alignement constructif</a:t>
            </a:r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C3E6C2-3C16-44EC-94CC-8AB40CCA9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2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4181"/>
    </mc:Choice>
    <mc:Fallback>
      <p:transition advTm="3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/>
              <a:t>Le </a:t>
            </a:r>
            <a:r>
              <a:rPr lang="fr-FR" sz="3600" b="1"/>
              <a:t>Volume complémentaire </a:t>
            </a:r>
            <a:r>
              <a:rPr lang="fr-FR" sz="3600" b="1" dirty="0"/>
              <a:t>du CECR – Références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54" y="1533029"/>
            <a:ext cx="11218126" cy="4186005"/>
          </a:xfrm>
        </p:spPr>
        <p:txBody>
          <a:bodyPr>
            <a:noAutofit/>
          </a:bodyPr>
          <a:lstStyle/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600" dirty="0"/>
              <a:t>Conseil de l’Europe (2001). </a:t>
            </a:r>
            <a:r>
              <a:rPr lang="fr-FR" sz="1600" i="1" dirty="0"/>
              <a:t>Cadre européen commun de référence pour les langues : apprendre, enseigner, évaluer</a:t>
            </a:r>
            <a:r>
              <a:rPr lang="fr-FR" sz="1600" dirty="0"/>
              <a:t>. Strasbourg : Conseil de l’Europe / Paris : Didier ; </a:t>
            </a:r>
            <a:r>
              <a:rPr lang="fr-FR" sz="1600" dirty="0">
                <a:hlinkClick r:id="rId4"/>
              </a:rPr>
              <a:t>https://rm.coe.int/16802fc3a8</a:t>
            </a:r>
            <a:r>
              <a:rPr lang="fr-FR" sz="1600" dirty="0"/>
              <a:t>. 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600" dirty="0"/>
              <a:t>Conseil de l’Europe (2021). </a:t>
            </a:r>
            <a:r>
              <a:rPr lang="fr-FR" sz="1600" i="1" dirty="0"/>
              <a:t>Cadre européen commun de référence pour les langues : apprendre, enseigner, évaluer – Volume complémentaire</a:t>
            </a:r>
            <a:r>
              <a:rPr lang="fr-FR" sz="1600" dirty="0"/>
              <a:t>. Strasbourg : Éditions du Conseil de l’Europe ; </a:t>
            </a:r>
            <a:r>
              <a:rPr lang="fr-FR" sz="1600" dirty="0">
                <a:hlinkClick r:id="rId5"/>
              </a:rPr>
              <a:t>https://rm.coe.int/cadre-europeen-commun-de-reference-pour-les-langues-apprendre-enseigne/1680a4e270</a:t>
            </a:r>
            <a:r>
              <a:rPr lang="fr-FR" sz="1600" dirty="0"/>
              <a:t>.  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600" dirty="0"/>
              <a:t>Site web sur le CECR du Conseil de l’Europe : </a:t>
            </a:r>
            <a:r>
              <a:rPr lang="fr-FR" sz="1600" dirty="0">
                <a:hlinkClick r:id="rId6"/>
              </a:rPr>
              <a:t>https://www.coe.int/fr/web/common-european-framework-reference-languages/home</a:t>
            </a:r>
            <a:r>
              <a:rPr lang="fr-FR" sz="1600" dirty="0"/>
              <a:t>. 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600" dirty="0"/>
              <a:t>Descripteurs du CECR (banque de données recherchable) : </a:t>
            </a:r>
            <a:r>
              <a:rPr lang="fr-FR" sz="1600" dirty="0">
                <a:hlinkClick r:id="rId7"/>
              </a:rPr>
              <a:t>https://rm.coe.int/cefr-descriptors-2020-/16809ed2c7</a:t>
            </a:r>
            <a:r>
              <a:rPr lang="fr-FR" sz="1600" dirty="0"/>
              <a:t>.  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600" dirty="0"/>
              <a:t>Fischer, Johann (2021). The Language </a:t>
            </a:r>
            <a:r>
              <a:rPr lang="fr-FR" sz="1600" dirty="0" err="1"/>
              <a:t>Learner</a:t>
            </a:r>
            <a:r>
              <a:rPr lang="fr-FR" sz="1600" dirty="0"/>
              <a:t> as a Social Agent – </a:t>
            </a:r>
            <a:r>
              <a:rPr lang="fr-FR" sz="1600" dirty="0" err="1"/>
              <a:t>neuer</a:t>
            </a:r>
            <a:r>
              <a:rPr lang="fr-FR" sz="1600" dirty="0"/>
              <a:t> </a:t>
            </a:r>
            <a:r>
              <a:rPr lang="fr-FR" sz="1600" dirty="0" err="1"/>
              <a:t>Blick</a:t>
            </a:r>
            <a:r>
              <a:rPr lang="fr-FR" sz="1600" dirty="0"/>
              <a:t> auf die </a:t>
            </a:r>
            <a:r>
              <a:rPr lang="fr-FR" sz="1600" dirty="0" err="1"/>
              <a:t>Lernenden</a:t>
            </a:r>
            <a:r>
              <a:rPr lang="fr-FR" sz="1600" dirty="0"/>
              <a:t> </a:t>
            </a:r>
            <a:r>
              <a:rPr lang="fr-FR" sz="1600" dirty="0" err="1"/>
              <a:t>dank</a:t>
            </a:r>
            <a:r>
              <a:rPr lang="fr-FR" sz="1600" dirty="0"/>
              <a:t> des </a:t>
            </a:r>
            <a:r>
              <a:rPr lang="fr-FR" sz="1600" dirty="0" err="1"/>
              <a:t>Companion</a:t>
            </a:r>
            <a:r>
              <a:rPr lang="fr-FR" sz="1600" dirty="0"/>
              <a:t> Volumes zum GER. Dans : Brandt, Anikó / Buschmann-</a:t>
            </a:r>
            <a:r>
              <a:rPr lang="fr-FR" sz="1600" dirty="0" err="1"/>
              <a:t>Göbels</a:t>
            </a:r>
            <a:r>
              <a:rPr lang="fr-FR" sz="1600" dirty="0"/>
              <a:t>, Astrid / Harsch, Claudia (</a:t>
            </a:r>
            <a:r>
              <a:rPr lang="fr-FR" sz="1600" dirty="0" err="1"/>
              <a:t>éds</a:t>
            </a:r>
            <a:r>
              <a:rPr lang="fr-FR" sz="1600" dirty="0"/>
              <a:t>.) : </a:t>
            </a:r>
            <a:r>
              <a:rPr lang="fr-FR" sz="1600" i="1" dirty="0" err="1"/>
              <a:t>Rethinking</a:t>
            </a:r>
            <a:r>
              <a:rPr lang="fr-FR" sz="1600" i="1" dirty="0"/>
              <a:t> the Language </a:t>
            </a:r>
            <a:r>
              <a:rPr lang="fr-FR" sz="1600" i="1" dirty="0" err="1"/>
              <a:t>Learner</a:t>
            </a:r>
            <a:r>
              <a:rPr lang="fr-FR" sz="1600" i="1" dirty="0"/>
              <a:t>: </a:t>
            </a:r>
            <a:r>
              <a:rPr lang="fr-FR" sz="1600" i="1" dirty="0" err="1"/>
              <a:t>Paradigmen</a:t>
            </a:r>
            <a:r>
              <a:rPr lang="fr-FR" sz="1600" i="1" dirty="0"/>
              <a:t> – </a:t>
            </a:r>
            <a:r>
              <a:rPr lang="fr-FR" sz="1600" i="1" dirty="0" err="1"/>
              <a:t>Methoden</a:t>
            </a:r>
            <a:r>
              <a:rPr lang="fr-FR" sz="1600" i="1" dirty="0"/>
              <a:t> – </a:t>
            </a:r>
            <a:r>
              <a:rPr lang="fr-FR" sz="1600" i="1" dirty="0" err="1"/>
              <a:t>Disziplinen</a:t>
            </a:r>
            <a:r>
              <a:rPr lang="fr-FR" sz="1600" i="1" dirty="0"/>
              <a:t>. </a:t>
            </a:r>
            <a:r>
              <a:rPr lang="fr-FR" sz="1600" i="1" dirty="0" err="1"/>
              <a:t>Erträge</a:t>
            </a:r>
            <a:r>
              <a:rPr lang="fr-FR" sz="1600" i="1" dirty="0"/>
              <a:t> des 7. Bremer Symposions</a:t>
            </a:r>
            <a:r>
              <a:rPr lang="fr-FR" sz="1600" dirty="0"/>
              <a:t>. Bochum : AKS-</a:t>
            </a:r>
            <a:r>
              <a:rPr lang="fr-FR" sz="1600" dirty="0" err="1"/>
              <a:t>Verlag</a:t>
            </a:r>
            <a:r>
              <a:rPr lang="fr-FR" sz="1600" dirty="0"/>
              <a:t>, 246-259.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600" dirty="0"/>
              <a:t>Fischer, Johann / Wolder, Nicole (2021). </a:t>
            </a:r>
            <a:r>
              <a:rPr lang="fr-FR" sz="1600" dirty="0" err="1"/>
              <a:t>Erfahrungen</a:t>
            </a:r>
            <a:r>
              <a:rPr lang="fr-FR" sz="1600" dirty="0"/>
              <a:t> in der </a:t>
            </a:r>
            <a:r>
              <a:rPr lang="fr-FR" sz="1600" dirty="0" err="1"/>
              <a:t>Umsetzung</a:t>
            </a:r>
            <a:r>
              <a:rPr lang="fr-FR" sz="1600" dirty="0"/>
              <a:t> der </a:t>
            </a:r>
            <a:r>
              <a:rPr lang="fr-FR" sz="1600" dirty="0" err="1"/>
              <a:t>Inhalte</a:t>
            </a:r>
            <a:r>
              <a:rPr lang="fr-FR" sz="1600" dirty="0"/>
              <a:t> des </a:t>
            </a:r>
            <a:r>
              <a:rPr lang="fr-FR" sz="1600" dirty="0" err="1"/>
              <a:t>Begleitbands</a:t>
            </a:r>
            <a:r>
              <a:rPr lang="fr-FR" sz="1600" dirty="0"/>
              <a:t> zum </a:t>
            </a:r>
            <a:r>
              <a:rPr lang="fr-FR" sz="1600" dirty="0" err="1"/>
              <a:t>GeR</a:t>
            </a:r>
            <a:r>
              <a:rPr lang="fr-FR" sz="1600" dirty="0"/>
              <a:t> </a:t>
            </a:r>
            <a:r>
              <a:rPr lang="fr-FR" sz="1600" dirty="0" err="1"/>
              <a:t>im</a:t>
            </a:r>
            <a:r>
              <a:rPr lang="fr-FR" sz="1600" dirty="0"/>
              <a:t> </a:t>
            </a:r>
            <a:r>
              <a:rPr lang="fr-FR" sz="1600" dirty="0" err="1"/>
              <a:t>Hochschulkontext</a:t>
            </a:r>
            <a:r>
              <a:rPr lang="fr-FR" sz="1600" dirty="0"/>
              <a:t> – </a:t>
            </a:r>
            <a:r>
              <a:rPr lang="fr-FR" sz="1600" dirty="0" err="1"/>
              <a:t>Ergebnisse</a:t>
            </a:r>
            <a:r>
              <a:rPr lang="fr-FR" sz="1600" dirty="0"/>
              <a:t> </a:t>
            </a:r>
            <a:r>
              <a:rPr lang="fr-FR" sz="1600" dirty="0" err="1"/>
              <a:t>eines</a:t>
            </a:r>
            <a:r>
              <a:rPr lang="fr-FR" sz="1600" dirty="0"/>
              <a:t> </a:t>
            </a:r>
            <a:r>
              <a:rPr lang="fr-FR" sz="1600" dirty="0" err="1"/>
              <a:t>Projektes</a:t>
            </a:r>
            <a:r>
              <a:rPr lang="fr-FR" sz="1600" dirty="0"/>
              <a:t> des </a:t>
            </a:r>
            <a:r>
              <a:rPr lang="fr-FR" sz="1600" dirty="0" err="1"/>
              <a:t>Europarates</a:t>
            </a:r>
            <a:r>
              <a:rPr lang="fr-FR" sz="1600" dirty="0"/>
              <a:t> und </a:t>
            </a:r>
            <a:r>
              <a:rPr lang="fr-FR" sz="1600" dirty="0" err="1"/>
              <a:t>Handlungsbedarf</a:t>
            </a:r>
            <a:r>
              <a:rPr lang="fr-FR" sz="1600" dirty="0"/>
              <a:t> für </a:t>
            </a:r>
            <a:r>
              <a:rPr lang="fr-FR" sz="1600" dirty="0" err="1"/>
              <a:t>Hochschulsprachenzentren</a:t>
            </a:r>
            <a:r>
              <a:rPr lang="fr-FR" sz="1600" dirty="0"/>
              <a:t>. </a:t>
            </a:r>
            <a:r>
              <a:rPr lang="fr-FR" sz="1600" i="1" dirty="0" err="1"/>
              <a:t>Fremdsprachen</a:t>
            </a:r>
            <a:r>
              <a:rPr lang="fr-FR" sz="1600" i="1" dirty="0"/>
              <a:t> und </a:t>
            </a:r>
            <a:r>
              <a:rPr lang="fr-FR" sz="1600" i="1" dirty="0" err="1"/>
              <a:t>Hochschule</a:t>
            </a:r>
            <a:r>
              <a:rPr lang="fr-FR" sz="1600" dirty="0"/>
              <a:t> 96, 7-27.</a:t>
            </a:r>
          </a:p>
          <a:p>
            <a:pPr marL="539750" indent="-539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600" dirty="0"/>
              <a:t>Fischer, Johann / Wolder, Nicole (2022). </a:t>
            </a:r>
            <a:r>
              <a:rPr lang="fr-FR" sz="1600" dirty="0" err="1"/>
              <a:t>Implementation</a:t>
            </a:r>
            <a:r>
              <a:rPr lang="fr-FR" sz="1600" dirty="0"/>
              <a:t> of the CEFR </a:t>
            </a:r>
            <a:r>
              <a:rPr lang="fr-FR" sz="1600" dirty="0" err="1"/>
              <a:t>Companion</a:t>
            </a:r>
            <a:r>
              <a:rPr lang="fr-FR" sz="1600" dirty="0"/>
              <a:t> Volume in the UNIcert® and NULTE Networks. Dans : North, Brian / Piccardo, Enrica / </a:t>
            </a:r>
            <a:r>
              <a:rPr lang="fr-FR" sz="1600" dirty="0" err="1"/>
              <a:t>Goodier</a:t>
            </a:r>
            <a:r>
              <a:rPr lang="fr-FR" sz="1600" dirty="0"/>
              <a:t>, Tim / Fasoglio, Daniela / </a:t>
            </a:r>
            <a:r>
              <a:rPr lang="fr-FR" sz="1600" dirty="0" err="1"/>
              <a:t>Margonis-Pasinetti</a:t>
            </a:r>
            <a:r>
              <a:rPr lang="fr-FR" sz="1600" dirty="0"/>
              <a:t>, </a:t>
            </a:r>
            <a:r>
              <a:rPr lang="fr-FR" sz="1600" dirty="0" err="1"/>
              <a:t>Rosanna</a:t>
            </a:r>
            <a:r>
              <a:rPr lang="fr-FR" sz="1600" dirty="0"/>
              <a:t> / Rüschoff, Bernd (</a:t>
            </a:r>
            <a:r>
              <a:rPr lang="fr-FR" sz="1600" dirty="0" err="1"/>
              <a:t>éds</a:t>
            </a:r>
            <a:r>
              <a:rPr lang="fr-FR" sz="1600" dirty="0"/>
              <a:t>.) : </a:t>
            </a:r>
            <a:r>
              <a:rPr lang="fr-FR" sz="1600" i="1" dirty="0" err="1"/>
              <a:t>Enriching</a:t>
            </a:r>
            <a:r>
              <a:rPr lang="fr-FR" sz="1600" i="1" dirty="0"/>
              <a:t> 21st century language </a:t>
            </a:r>
            <a:r>
              <a:rPr lang="fr-FR" sz="1600" i="1" dirty="0" err="1"/>
              <a:t>education</a:t>
            </a:r>
            <a:r>
              <a:rPr lang="fr-FR" sz="1600" i="1" dirty="0"/>
              <a:t>. The CEFR </a:t>
            </a:r>
            <a:r>
              <a:rPr lang="fr-FR" sz="1600" i="1" dirty="0" err="1"/>
              <a:t>Companion</a:t>
            </a:r>
            <a:r>
              <a:rPr lang="fr-FR" sz="1600" i="1" dirty="0"/>
              <a:t> volume in practice</a:t>
            </a:r>
            <a:r>
              <a:rPr lang="fr-FR" sz="1600" dirty="0"/>
              <a:t>. Strasbourg : Council of Europe </a:t>
            </a:r>
            <a:r>
              <a:rPr lang="fr-FR" sz="1600" dirty="0" err="1"/>
              <a:t>Publishing</a:t>
            </a:r>
            <a:r>
              <a:rPr lang="fr-FR" sz="1600" dirty="0"/>
              <a:t>, 185-201.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CD7783-422B-46BB-BA1A-935BD9333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6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5541"/>
    </mc:Choice>
    <mc:Fallback>
      <p:transition advTm="35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34014005-8AEA-C0A9-BFBC-849BAD52708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752362511"/>
              </p:ext>
            </p:extLst>
          </p:nvPr>
        </p:nvGraphicFramePr>
        <p:xfrm>
          <a:off x="462987" y="723037"/>
          <a:ext cx="9722735" cy="527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AE0DAA4A-7785-4774-B307-626681039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285614"/>
            <a:ext cx="11218126" cy="406400"/>
          </a:xfrm>
        </p:spPr>
        <p:txBody>
          <a:bodyPr>
            <a:normAutofit fontScale="90000"/>
          </a:bodyPr>
          <a:lstStyle/>
          <a:p>
            <a:r>
              <a:rPr lang="fr-FR" sz="2800" b="1" dirty="0"/>
              <a:t>Aspects novateurs du </a:t>
            </a:r>
            <a:r>
              <a:rPr lang="fr-FR" sz="2800" b="1" i="1" dirty="0"/>
              <a:t>Volume complémentaire du CECR</a:t>
            </a:r>
            <a:endParaRPr lang="en-GB" sz="2800" b="1" i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0C3314-8B44-4BC4-AA6C-52E8F312A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10"/>
    </mc:Choice>
    <mc:Fallback>
      <p:transition spd="slow" advTm="4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L’approche actionnelle et</a:t>
            </a:r>
            <a:br>
              <a:rPr lang="en-GB" sz="3200" b="1" dirty="0"/>
            </a:br>
            <a:r>
              <a:rPr lang="en-GB" sz="3200" b="1" dirty="0"/>
              <a:t>	</a:t>
            </a:r>
            <a:r>
              <a:rPr lang="fr-FR" sz="3200" b="1" dirty="0"/>
              <a:t>la notion d’acteur social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fr-FR" dirty="0"/>
              <a:t>Approche actionnelle : pas un concept</a:t>
            </a:r>
            <a:br>
              <a:rPr lang="fr-FR" dirty="0"/>
            </a:br>
            <a:r>
              <a:rPr lang="fr-FR" dirty="0"/>
              <a:t>nouveau, mais mis en évidence dans </a:t>
            </a:r>
            <a:br>
              <a:rPr lang="fr-FR" dirty="0"/>
            </a:br>
            <a:r>
              <a:rPr lang="fr-FR" dirty="0"/>
              <a:t>la partie théorique de la publication
Apprenant vu comme un acteur social
Accent mis sur les tâches collaboratives </a:t>
            </a:r>
            <a:br>
              <a:rPr lang="fr-FR" dirty="0"/>
            </a:br>
            <a:r>
              <a:rPr lang="fr-FR" dirty="0"/>
              <a:t>et la co-construction de sens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0C6510-E862-4678-8294-EEAE41B8B92D}"/>
              </a:ext>
            </a:extLst>
          </p:cNvPr>
          <p:cNvSpPr txBox="1"/>
          <p:nvPr/>
        </p:nvSpPr>
        <p:spPr>
          <a:xfrm>
            <a:off x="7260614" y="5802458"/>
            <a:ext cx="478072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Voir : Module </a:t>
            </a:r>
            <a:r>
              <a:rPr lang="fr-FR" sz="1600" dirty="0" err="1"/>
              <a:t>VITbox</a:t>
            </a:r>
            <a:r>
              <a:rPr lang="fr-FR" sz="1600" dirty="0"/>
              <a:t> « L’approche actionnelle et la notion d’acteur social », et aussi : Fischer (2021) : 254 ; Fischer / Wolder (2022) : 197.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577883-F4C5-47BB-AA77-D40F82532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27" r="13072"/>
          <a:stretch/>
        </p:blipFill>
        <p:spPr>
          <a:xfrm>
            <a:off x="6237514" y="136525"/>
            <a:ext cx="6096000" cy="539737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CC4634-96D1-4067-A6F5-A558224C1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54145"/>
    </mc:Choice>
    <mc:Fallback>
      <p:transition advTm="5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Les quatre modes de communication</a:t>
            </a:r>
            <a:endParaRPr lang="en-GB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Les descripteurs du CECR ont été regroupés selon les quatre modes de communication qu’ils abordent </a:t>
            </a:r>
            <a:r>
              <a:rPr lang="en-GB" dirty="0"/>
              <a:t>:</a:t>
            </a:r>
            <a:endParaRPr lang="fr-FR" dirty="0"/>
          </a:p>
          <a:p>
            <a:pPr marL="0" indent="0">
              <a:buNone/>
            </a:pPr>
            <a:endParaRPr lang="fr-FR" sz="1400" dirty="0"/>
          </a:p>
          <a:p>
            <a:pPr marL="981075" indent="-404813"/>
            <a:r>
              <a:rPr lang="fr-FR" dirty="0"/>
              <a:t>la réception</a:t>
            </a:r>
          </a:p>
          <a:p>
            <a:pPr marL="981075" indent="-404813"/>
            <a:r>
              <a:rPr lang="fr-FR" dirty="0"/>
              <a:t>la production</a:t>
            </a:r>
          </a:p>
          <a:p>
            <a:pPr marL="981075" indent="-404813"/>
            <a:r>
              <a:rPr lang="fr-FR" dirty="0"/>
              <a:t>l’interaction</a:t>
            </a:r>
          </a:p>
          <a:p>
            <a:pPr marL="981075" indent="-404813"/>
            <a:r>
              <a:rPr lang="fr-FR" dirty="0"/>
              <a:t>la médiation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C88ED1-78E3-456E-98B9-8AE64E55A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7902"/>
    </mc:Choice>
    <mc:Fallback>
      <p:transition advTm="1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Les quatre modes de communication</a:t>
            </a:r>
            <a:endParaRPr lang="en-GB" sz="32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E03ADD-9F6C-424F-BE18-88F0B8DE0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32" y="1346631"/>
            <a:ext cx="11713059" cy="3490912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1EC1930F-FED8-4836-9F05-9F1B92B2478C}"/>
              </a:ext>
            </a:extLst>
          </p:cNvPr>
          <p:cNvSpPr txBox="1"/>
          <p:nvPr/>
        </p:nvSpPr>
        <p:spPr>
          <a:xfrm>
            <a:off x="2242287" y="4881718"/>
            <a:ext cx="73683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Conseil de l‘Europe (2021) 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Cadre européen commun de référence pour les langues: apprendre, enseigner, évaluer – Volume complémentaire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https://rm.coe.int/cadre-europeen-commun-de-reference-pour-les-langues-apprendre-enseigne/1680a4e270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B05441-2719-4907-BB86-9088F079B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9620"/>
    </mc:Choice>
    <mc:Fallback>
      <p:transition advTm="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Les quatre modes de communication</a:t>
            </a:r>
            <a:endParaRPr lang="en-GB" sz="32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quatre modes de communication focalisent les objectifs d’une situation de communication.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Ils ne remplacent pas les quatre compétences linguistiques, mais offrent une perspective différente, plus ciblée, sur la situation de la communication.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814A8A-F6BB-4AD0-9769-7B601DF15D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87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6566"/>
    </mc:Choice>
    <mc:Fallback>
      <p:transition advTm="2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7710EDB-05FC-480B-BB21-517538F36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05" y="69813"/>
            <a:ext cx="11961389" cy="67183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A5965D16-5EC7-4DC5-9DBC-F3F1E5AC3DC6}"/>
              </a:ext>
            </a:extLst>
          </p:cNvPr>
          <p:cNvSpPr txBox="1"/>
          <p:nvPr/>
        </p:nvSpPr>
        <p:spPr>
          <a:xfrm>
            <a:off x="62755" y="48793"/>
            <a:ext cx="59806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Voir</a:t>
            </a:r>
            <a:r>
              <a:rPr lang="en-GB" dirty="0"/>
              <a:t> : Module </a:t>
            </a:r>
            <a:r>
              <a:rPr lang="en-GB" dirty="0" err="1"/>
              <a:t>VITbox</a:t>
            </a:r>
            <a:r>
              <a:rPr lang="en-GB" dirty="0"/>
              <a:t> sur les quatre modes de communication,</a:t>
            </a:r>
            <a:br>
              <a:rPr lang="en-GB" dirty="0"/>
            </a:br>
            <a:r>
              <a:rPr lang="en-GB" dirty="0"/>
              <a:t>et </a:t>
            </a:r>
            <a:r>
              <a:rPr lang="en-GB" dirty="0" err="1"/>
              <a:t>aussi</a:t>
            </a:r>
            <a:r>
              <a:rPr lang="en-GB" dirty="0"/>
              <a:t> : Fischer / Wolder (2021 : 14)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AC95D0-C6F8-48D9-9426-B9CE54422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7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6461"/>
    </mc:Choice>
    <mc:Fallback>
      <p:transition advTm="3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Interaction : Interaction en ligne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Prise en compte des évolutions et tendances actuelles de la société</a:t>
            </a:r>
            <a:endParaRPr lang="en-GB" dirty="0"/>
          </a:p>
          <a:p>
            <a:r>
              <a:rPr lang="fr-FR" dirty="0"/>
              <a:t>L’interaction en ligne en tant qu’activité multimodale</a:t>
            </a:r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291992F0-C14A-4147-B424-2BE8958CC181}"/>
              </a:ext>
            </a:extLst>
          </p:cNvPr>
          <p:cNvSpPr txBox="1"/>
          <p:nvPr/>
        </p:nvSpPr>
        <p:spPr>
          <a:xfrm>
            <a:off x="1406482" y="5034444"/>
            <a:ext cx="354324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Pour plus d’informations, veuillez consulter le module </a:t>
            </a:r>
            <a:r>
              <a:rPr lang="fr-FR" dirty="0" err="1"/>
              <a:t>VITbox</a:t>
            </a:r>
            <a:r>
              <a:rPr lang="fr-FR" dirty="0"/>
              <a:t> sur l’interaction en ligne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89E864-4C73-4DE5-8C17-029045DAD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763" y="2858814"/>
            <a:ext cx="6804339" cy="38402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6EA119-FB9C-4A54-BC16-38C6A83D7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2998"/>
    </mc:Choice>
    <mc:Fallback>
      <p:transition advTm="2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05ACA-4347-4588-8545-CC0B5C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Médiation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1A6CA-1B5D-4E3B-A265-6D13C659C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L’idée de la construction du sens
Plus de 20 échelles sur la médiation
Des retours d’expérience considérables
Discussion plus large entre les professionnels de l’enseignement des langues</a:t>
            </a:r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7A7AA9-B2E0-4BC3-9C4D-59DB2ADA4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3364"/>
    </mc:Choice>
    <mc:Fallback>
      <p:transition advTm="2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Microsoft Office PowerPoint</Application>
  <PresentationFormat>Breitbild</PresentationFormat>
  <Paragraphs>80</Paragraphs>
  <Slides>15</Slides>
  <Notes>1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Aspects novateurs du Volume complémentaire :  les concepts en profondeur</vt:lpstr>
      <vt:lpstr>Aspects novateurs du Volume complémentaire du CECR</vt:lpstr>
      <vt:lpstr>L’approche actionnelle et  la notion d’acteur social</vt:lpstr>
      <vt:lpstr>Les quatre modes de communication</vt:lpstr>
      <vt:lpstr>Les quatre modes de communication</vt:lpstr>
      <vt:lpstr>Les quatre modes de communication</vt:lpstr>
      <vt:lpstr>PowerPoint-Präsentation</vt:lpstr>
      <vt:lpstr>Interaction : Interaction en ligne</vt:lpstr>
      <vt:lpstr>Médiation</vt:lpstr>
      <vt:lpstr>Médiation</vt:lpstr>
      <vt:lpstr>Approches plurilingues</vt:lpstr>
      <vt:lpstr>Aspects pluriculturels</vt:lpstr>
      <vt:lpstr>Changement de paradigme</vt:lpstr>
      <vt:lpstr>Alignement constructif</vt:lpstr>
      <vt:lpstr>Le Volume complémentaire du CECR – 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Friedrich</dc:creator>
  <cp:lastModifiedBy>Johann Fischer</cp:lastModifiedBy>
  <cp:revision>116</cp:revision>
  <dcterms:created xsi:type="dcterms:W3CDTF">2020-01-08T10:10:35Z</dcterms:created>
  <dcterms:modified xsi:type="dcterms:W3CDTF">2025-02-09T14:04:42Z</dcterms:modified>
</cp:coreProperties>
</file>